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2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8" r:id="rId23"/>
    <p:sldId id="276" r:id="rId24"/>
    <p:sldId id="280" r:id="rId25"/>
    <p:sldId id="279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86683" autoAdjust="0"/>
  </p:normalViewPr>
  <p:slideViewPr>
    <p:cSldViewPr snapToGrid="0">
      <p:cViewPr varScale="1">
        <p:scale>
          <a:sx n="74" d="100"/>
          <a:sy n="74" d="100"/>
        </p:scale>
        <p:origin x="119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4175B1-6F81-4FF2-9DC9-13F66189495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BBA2807-B62F-450E-A52C-87E856AA102A}">
      <dgm:prSet/>
      <dgm:spPr/>
      <dgm:t>
        <a:bodyPr/>
        <a:lstStyle/>
        <a:p>
          <a:r>
            <a:rPr lang="en-SG"/>
            <a:t>Business Problem</a:t>
          </a:r>
          <a:endParaRPr lang="en-US"/>
        </a:p>
      </dgm:t>
    </dgm:pt>
    <dgm:pt modelId="{01A78986-018C-4191-95B1-0019C84D06BC}" type="parTrans" cxnId="{D9655FCB-FF06-4F29-85A1-0250519E2E83}">
      <dgm:prSet/>
      <dgm:spPr/>
      <dgm:t>
        <a:bodyPr/>
        <a:lstStyle/>
        <a:p>
          <a:endParaRPr lang="en-US"/>
        </a:p>
      </dgm:t>
    </dgm:pt>
    <dgm:pt modelId="{9D2CF054-C55A-4442-8269-A09196824309}" type="sibTrans" cxnId="{D9655FCB-FF06-4F29-85A1-0250519E2E83}">
      <dgm:prSet/>
      <dgm:spPr/>
      <dgm:t>
        <a:bodyPr/>
        <a:lstStyle/>
        <a:p>
          <a:endParaRPr lang="en-US"/>
        </a:p>
      </dgm:t>
    </dgm:pt>
    <dgm:pt modelId="{675D18AF-293E-4DF3-B7B7-E8BFEDC5EB1F}">
      <dgm:prSet/>
      <dgm:spPr/>
      <dgm:t>
        <a:bodyPr/>
        <a:lstStyle/>
        <a:p>
          <a:r>
            <a:rPr lang="en-SG"/>
            <a:t>Stakeholder</a:t>
          </a:r>
          <a:endParaRPr lang="en-US"/>
        </a:p>
      </dgm:t>
    </dgm:pt>
    <dgm:pt modelId="{2506D3B2-006A-4A9F-B792-4EEA8E532E75}" type="parTrans" cxnId="{FFE9AE07-9FA0-4A92-9D6A-7F665E87811A}">
      <dgm:prSet/>
      <dgm:spPr/>
      <dgm:t>
        <a:bodyPr/>
        <a:lstStyle/>
        <a:p>
          <a:endParaRPr lang="en-US"/>
        </a:p>
      </dgm:t>
    </dgm:pt>
    <dgm:pt modelId="{0C226115-5803-460E-BE10-EA36AC09B9BA}" type="sibTrans" cxnId="{FFE9AE07-9FA0-4A92-9D6A-7F665E87811A}">
      <dgm:prSet/>
      <dgm:spPr/>
      <dgm:t>
        <a:bodyPr/>
        <a:lstStyle/>
        <a:p>
          <a:endParaRPr lang="en-US"/>
        </a:p>
      </dgm:t>
    </dgm:pt>
    <dgm:pt modelId="{17A2BCFC-3FBA-49BC-9E4D-0753DF244F7A}">
      <dgm:prSet/>
      <dgm:spPr/>
      <dgm:t>
        <a:bodyPr/>
        <a:lstStyle/>
        <a:p>
          <a:r>
            <a:rPr lang="en-SG"/>
            <a:t>Data Science Problem</a:t>
          </a:r>
          <a:endParaRPr lang="en-US"/>
        </a:p>
      </dgm:t>
    </dgm:pt>
    <dgm:pt modelId="{EA0D641A-2FB6-488A-A7C8-BA62E73568E9}" type="parTrans" cxnId="{662990CE-9275-436F-86BA-E7638BAC9403}">
      <dgm:prSet/>
      <dgm:spPr/>
      <dgm:t>
        <a:bodyPr/>
        <a:lstStyle/>
        <a:p>
          <a:endParaRPr lang="en-US"/>
        </a:p>
      </dgm:t>
    </dgm:pt>
    <dgm:pt modelId="{0CD08202-9540-4760-B43F-D2EB9D27A81D}" type="sibTrans" cxnId="{662990CE-9275-436F-86BA-E7638BAC9403}">
      <dgm:prSet/>
      <dgm:spPr/>
      <dgm:t>
        <a:bodyPr/>
        <a:lstStyle/>
        <a:p>
          <a:endParaRPr lang="en-US"/>
        </a:p>
      </dgm:t>
    </dgm:pt>
    <dgm:pt modelId="{BFB5124D-F079-4A26-82B1-3B3C5001022C}">
      <dgm:prSet/>
      <dgm:spPr/>
      <dgm:t>
        <a:bodyPr/>
        <a:lstStyle/>
        <a:p>
          <a:r>
            <a:rPr lang="en-SG"/>
            <a:t>Exploratory Data Analysis</a:t>
          </a:r>
          <a:endParaRPr lang="en-US"/>
        </a:p>
      </dgm:t>
    </dgm:pt>
    <dgm:pt modelId="{139D837A-DAAA-4304-9522-4CAEF3B1D703}" type="parTrans" cxnId="{96ADDBFF-B19C-4FB8-A2E1-EAC3129AB8FE}">
      <dgm:prSet/>
      <dgm:spPr/>
      <dgm:t>
        <a:bodyPr/>
        <a:lstStyle/>
        <a:p>
          <a:endParaRPr lang="en-US"/>
        </a:p>
      </dgm:t>
    </dgm:pt>
    <dgm:pt modelId="{D39386AB-ECB2-417D-A646-C7CF186CC6CB}" type="sibTrans" cxnId="{96ADDBFF-B19C-4FB8-A2E1-EAC3129AB8FE}">
      <dgm:prSet/>
      <dgm:spPr/>
      <dgm:t>
        <a:bodyPr/>
        <a:lstStyle/>
        <a:p>
          <a:endParaRPr lang="en-US"/>
        </a:p>
      </dgm:t>
    </dgm:pt>
    <dgm:pt modelId="{B63AD957-F058-423D-A47E-EF9153ABCDF4}">
      <dgm:prSet/>
      <dgm:spPr/>
      <dgm:t>
        <a:bodyPr/>
        <a:lstStyle/>
        <a:p>
          <a:r>
            <a:rPr lang="en-SG"/>
            <a:t>Machine learning process</a:t>
          </a:r>
          <a:endParaRPr lang="en-US"/>
        </a:p>
      </dgm:t>
    </dgm:pt>
    <dgm:pt modelId="{5C3382EB-0688-4218-9CAD-6B87FE7D0E58}" type="parTrans" cxnId="{6851CBF3-4830-481A-B091-335B49CF420C}">
      <dgm:prSet/>
      <dgm:spPr/>
      <dgm:t>
        <a:bodyPr/>
        <a:lstStyle/>
        <a:p>
          <a:endParaRPr lang="en-US"/>
        </a:p>
      </dgm:t>
    </dgm:pt>
    <dgm:pt modelId="{7130B16E-5EA3-4448-951F-CBA0A2BBCA0F}" type="sibTrans" cxnId="{6851CBF3-4830-481A-B091-335B49CF420C}">
      <dgm:prSet/>
      <dgm:spPr/>
      <dgm:t>
        <a:bodyPr/>
        <a:lstStyle/>
        <a:p>
          <a:endParaRPr lang="en-US"/>
        </a:p>
      </dgm:t>
    </dgm:pt>
    <dgm:pt modelId="{AF913AA9-02AA-452D-BAA9-4A45BAA984E2}">
      <dgm:prSet/>
      <dgm:spPr/>
      <dgm:t>
        <a:bodyPr/>
        <a:lstStyle/>
        <a:p>
          <a:r>
            <a:rPr lang="en-SG"/>
            <a:t>Conclusion</a:t>
          </a:r>
          <a:endParaRPr lang="en-US"/>
        </a:p>
      </dgm:t>
    </dgm:pt>
    <dgm:pt modelId="{48F8E78F-00F6-48F7-8D2F-577C62679E2F}" type="parTrans" cxnId="{1FECAD51-2498-437E-8A02-E9D965ED2D16}">
      <dgm:prSet/>
      <dgm:spPr/>
      <dgm:t>
        <a:bodyPr/>
        <a:lstStyle/>
        <a:p>
          <a:endParaRPr lang="en-US"/>
        </a:p>
      </dgm:t>
    </dgm:pt>
    <dgm:pt modelId="{35DF18FD-D66F-43D3-9E42-1CD7B2164050}" type="sibTrans" cxnId="{1FECAD51-2498-437E-8A02-E9D965ED2D16}">
      <dgm:prSet/>
      <dgm:spPr/>
      <dgm:t>
        <a:bodyPr/>
        <a:lstStyle/>
        <a:p>
          <a:endParaRPr lang="en-US"/>
        </a:p>
      </dgm:t>
    </dgm:pt>
    <dgm:pt modelId="{A696FE99-141F-486B-80A7-3CF893168B9E}">
      <dgm:prSet/>
      <dgm:spPr/>
      <dgm:t>
        <a:bodyPr/>
        <a:lstStyle/>
        <a:p>
          <a:r>
            <a:rPr lang="en-SG"/>
            <a:t>Future work</a:t>
          </a:r>
          <a:endParaRPr lang="en-US"/>
        </a:p>
      </dgm:t>
    </dgm:pt>
    <dgm:pt modelId="{21DBBFC2-A6F6-4119-A5CE-BDE631C0361E}" type="parTrans" cxnId="{F99C8845-91EA-4A18-ADC2-3788E45A264D}">
      <dgm:prSet/>
      <dgm:spPr/>
      <dgm:t>
        <a:bodyPr/>
        <a:lstStyle/>
        <a:p>
          <a:endParaRPr lang="en-US"/>
        </a:p>
      </dgm:t>
    </dgm:pt>
    <dgm:pt modelId="{539CB301-2B97-43BC-8B2F-B7D5A81F0CA5}" type="sibTrans" cxnId="{F99C8845-91EA-4A18-ADC2-3788E45A264D}">
      <dgm:prSet/>
      <dgm:spPr/>
      <dgm:t>
        <a:bodyPr/>
        <a:lstStyle/>
        <a:p>
          <a:endParaRPr lang="en-US"/>
        </a:p>
      </dgm:t>
    </dgm:pt>
    <dgm:pt modelId="{2E820802-90E4-4E83-BD4B-3E05458E0794}" type="pres">
      <dgm:prSet presAssocID="{1D4175B1-6F81-4FF2-9DC9-13F66189495B}" presName="vert0" presStyleCnt="0">
        <dgm:presLayoutVars>
          <dgm:dir/>
          <dgm:animOne val="branch"/>
          <dgm:animLvl val="lvl"/>
        </dgm:presLayoutVars>
      </dgm:prSet>
      <dgm:spPr/>
    </dgm:pt>
    <dgm:pt modelId="{D54CA4A3-19EB-4516-BED6-C9C04DF92A87}" type="pres">
      <dgm:prSet presAssocID="{EBBA2807-B62F-450E-A52C-87E856AA102A}" presName="thickLine" presStyleLbl="alignNode1" presStyleIdx="0" presStyleCnt="7"/>
      <dgm:spPr/>
    </dgm:pt>
    <dgm:pt modelId="{A1B613A4-B04B-449A-8551-970F2D46EED3}" type="pres">
      <dgm:prSet presAssocID="{EBBA2807-B62F-450E-A52C-87E856AA102A}" presName="horz1" presStyleCnt="0"/>
      <dgm:spPr/>
    </dgm:pt>
    <dgm:pt modelId="{CBF95035-2BEA-4D89-9A04-F7636933B9E8}" type="pres">
      <dgm:prSet presAssocID="{EBBA2807-B62F-450E-A52C-87E856AA102A}" presName="tx1" presStyleLbl="revTx" presStyleIdx="0" presStyleCnt="7"/>
      <dgm:spPr/>
    </dgm:pt>
    <dgm:pt modelId="{7A9E28A8-5C1F-404D-B472-84C880FCBD09}" type="pres">
      <dgm:prSet presAssocID="{EBBA2807-B62F-450E-A52C-87E856AA102A}" presName="vert1" presStyleCnt="0"/>
      <dgm:spPr/>
    </dgm:pt>
    <dgm:pt modelId="{0662F5DB-FE94-451C-B24C-6B4EE3A985E1}" type="pres">
      <dgm:prSet presAssocID="{675D18AF-293E-4DF3-B7B7-E8BFEDC5EB1F}" presName="thickLine" presStyleLbl="alignNode1" presStyleIdx="1" presStyleCnt="7"/>
      <dgm:spPr/>
    </dgm:pt>
    <dgm:pt modelId="{ECA0670F-DAAF-49C0-A490-C7879F00F52B}" type="pres">
      <dgm:prSet presAssocID="{675D18AF-293E-4DF3-B7B7-E8BFEDC5EB1F}" presName="horz1" presStyleCnt="0"/>
      <dgm:spPr/>
    </dgm:pt>
    <dgm:pt modelId="{3A0886C9-BB57-4A6A-B10C-21943A80A597}" type="pres">
      <dgm:prSet presAssocID="{675D18AF-293E-4DF3-B7B7-E8BFEDC5EB1F}" presName="tx1" presStyleLbl="revTx" presStyleIdx="1" presStyleCnt="7"/>
      <dgm:spPr/>
    </dgm:pt>
    <dgm:pt modelId="{10467111-3C52-464C-BD03-CA4335E154DB}" type="pres">
      <dgm:prSet presAssocID="{675D18AF-293E-4DF3-B7B7-E8BFEDC5EB1F}" presName="vert1" presStyleCnt="0"/>
      <dgm:spPr/>
    </dgm:pt>
    <dgm:pt modelId="{F76DC411-34C8-4F77-B1E2-9CC363AAC5E1}" type="pres">
      <dgm:prSet presAssocID="{17A2BCFC-3FBA-49BC-9E4D-0753DF244F7A}" presName="thickLine" presStyleLbl="alignNode1" presStyleIdx="2" presStyleCnt="7"/>
      <dgm:spPr/>
    </dgm:pt>
    <dgm:pt modelId="{861842BE-755F-49AC-89A7-0025A76FD81D}" type="pres">
      <dgm:prSet presAssocID="{17A2BCFC-3FBA-49BC-9E4D-0753DF244F7A}" presName="horz1" presStyleCnt="0"/>
      <dgm:spPr/>
    </dgm:pt>
    <dgm:pt modelId="{48B9FFBF-CE3C-4126-AF06-A08DE2B0EC7F}" type="pres">
      <dgm:prSet presAssocID="{17A2BCFC-3FBA-49BC-9E4D-0753DF244F7A}" presName="tx1" presStyleLbl="revTx" presStyleIdx="2" presStyleCnt="7"/>
      <dgm:spPr/>
    </dgm:pt>
    <dgm:pt modelId="{046D5527-BF67-46FB-B492-CD58B8C6EFCC}" type="pres">
      <dgm:prSet presAssocID="{17A2BCFC-3FBA-49BC-9E4D-0753DF244F7A}" presName="vert1" presStyleCnt="0"/>
      <dgm:spPr/>
    </dgm:pt>
    <dgm:pt modelId="{173AF06B-CE49-4181-947C-455E8630FA5A}" type="pres">
      <dgm:prSet presAssocID="{BFB5124D-F079-4A26-82B1-3B3C5001022C}" presName="thickLine" presStyleLbl="alignNode1" presStyleIdx="3" presStyleCnt="7"/>
      <dgm:spPr/>
    </dgm:pt>
    <dgm:pt modelId="{EF83CAD0-9C24-4CFE-875F-3D8467B73A83}" type="pres">
      <dgm:prSet presAssocID="{BFB5124D-F079-4A26-82B1-3B3C5001022C}" presName="horz1" presStyleCnt="0"/>
      <dgm:spPr/>
    </dgm:pt>
    <dgm:pt modelId="{84B8F730-6262-42E1-95EC-CC9647EB90B4}" type="pres">
      <dgm:prSet presAssocID="{BFB5124D-F079-4A26-82B1-3B3C5001022C}" presName="tx1" presStyleLbl="revTx" presStyleIdx="3" presStyleCnt="7"/>
      <dgm:spPr/>
    </dgm:pt>
    <dgm:pt modelId="{8DB6E5CE-0542-44D3-95D0-A821EEC4B599}" type="pres">
      <dgm:prSet presAssocID="{BFB5124D-F079-4A26-82B1-3B3C5001022C}" presName="vert1" presStyleCnt="0"/>
      <dgm:spPr/>
    </dgm:pt>
    <dgm:pt modelId="{C7541800-009C-4243-92E3-40808496D299}" type="pres">
      <dgm:prSet presAssocID="{B63AD957-F058-423D-A47E-EF9153ABCDF4}" presName="thickLine" presStyleLbl="alignNode1" presStyleIdx="4" presStyleCnt="7"/>
      <dgm:spPr/>
    </dgm:pt>
    <dgm:pt modelId="{9B2FAB01-B377-459C-AEF5-0549E534AA0A}" type="pres">
      <dgm:prSet presAssocID="{B63AD957-F058-423D-A47E-EF9153ABCDF4}" presName="horz1" presStyleCnt="0"/>
      <dgm:spPr/>
    </dgm:pt>
    <dgm:pt modelId="{EEB8D291-835D-4B02-9AF0-BB276BCA2E10}" type="pres">
      <dgm:prSet presAssocID="{B63AD957-F058-423D-A47E-EF9153ABCDF4}" presName="tx1" presStyleLbl="revTx" presStyleIdx="4" presStyleCnt="7"/>
      <dgm:spPr/>
    </dgm:pt>
    <dgm:pt modelId="{D6002DBD-BDFC-47BE-8A78-7969CAD58598}" type="pres">
      <dgm:prSet presAssocID="{B63AD957-F058-423D-A47E-EF9153ABCDF4}" presName="vert1" presStyleCnt="0"/>
      <dgm:spPr/>
    </dgm:pt>
    <dgm:pt modelId="{FC33B9AD-C512-4BB8-A76B-27E57C98A2A4}" type="pres">
      <dgm:prSet presAssocID="{AF913AA9-02AA-452D-BAA9-4A45BAA984E2}" presName="thickLine" presStyleLbl="alignNode1" presStyleIdx="5" presStyleCnt="7"/>
      <dgm:spPr/>
    </dgm:pt>
    <dgm:pt modelId="{54A6321A-322F-4DD9-935D-BD6987C83112}" type="pres">
      <dgm:prSet presAssocID="{AF913AA9-02AA-452D-BAA9-4A45BAA984E2}" presName="horz1" presStyleCnt="0"/>
      <dgm:spPr/>
    </dgm:pt>
    <dgm:pt modelId="{C4A919BD-BABF-49B5-A720-05A2D28B0A78}" type="pres">
      <dgm:prSet presAssocID="{AF913AA9-02AA-452D-BAA9-4A45BAA984E2}" presName="tx1" presStyleLbl="revTx" presStyleIdx="5" presStyleCnt="7"/>
      <dgm:spPr/>
    </dgm:pt>
    <dgm:pt modelId="{06D77CEC-F1BE-40CE-B9DC-A0EA5C14EC3A}" type="pres">
      <dgm:prSet presAssocID="{AF913AA9-02AA-452D-BAA9-4A45BAA984E2}" presName="vert1" presStyleCnt="0"/>
      <dgm:spPr/>
    </dgm:pt>
    <dgm:pt modelId="{6DEB3C82-718A-47BA-81F1-C650C3BB9A8C}" type="pres">
      <dgm:prSet presAssocID="{A696FE99-141F-486B-80A7-3CF893168B9E}" presName="thickLine" presStyleLbl="alignNode1" presStyleIdx="6" presStyleCnt="7"/>
      <dgm:spPr/>
    </dgm:pt>
    <dgm:pt modelId="{0F9F266C-F861-4C34-B3CA-7BA6499EE6F6}" type="pres">
      <dgm:prSet presAssocID="{A696FE99-141F-486B-80A7-3CF893168B9E}" presName="horz1" presStyleCnt="0"/>
      <dgm:spPr/>
    </dgm:pt>
    <dgm:pt modelId="{AD4ABF2C-3FA5-46A5-93F9-769AF6AF0590}" type="pres">
      <dgm:prSet presAssocID="{A696FE99-141F-486B-80A7-3CF893168B9E}" presName="tx1" presStyleLbl="revTx" presStyleIdx="6" presStyleCnt="7"/>
      <dgm:spPr/>
    </dgm:pt>
    <dgm:pt modelId="{075F3278-C728-42F7-9156-9BBBC5FAC08B}" type="pres">
      <dgm:prSet presAssocID="{A696FE99-141F-486B-80A7-3CF893168B9E}" presName="vert1" presStyleCnt="0"/>
      <dgm:spPr/>
    </dgm:pt>
  </dgm:ptLst>
  <dgm:cxnLst>
    <dgm:cxn modelId="{24A6D302-F821-46A5-BCB7-3EA822E1B81C}" type="presOf" srcId="{1D4175B1-6F81-4FF2-9DC9-13F66189495B}" destId="{2E820802-90E4-4E83-BD4B-3E05458E0794}" srcOrd="0" destOrd="0" presId="urn:microsoft.com/office/officeart/2008/layout/LinedList"/>
    <dgm:cxn modelId="{FFE9AE07-9FA0-4A92-9D6A-7F665E87811A}" srcId="{1D4175B1-6F81-4FF2-9DC9-13F66189495B}" destId="{675D18AF-293E-4DF3-B7B7-E8BFEDC5EB1F}" srcOrd="1" destOrd="0" parTransId="{2506D3B2-006A-4A9F-B792-4EEA8E532E75}" sibTransId="{0C226115-5803-460E-BE10-EA36AC09B9BA}"/>
    <dgm:cxn modelId="{F92BD30C-A7CF-4F9A-88FF-9902BA4CF806}" type="presOf" srcId="{675D18AF-293E-4DF3-B7B7-E8BFEDC5EB1F}" destId="{3A0886C9-BB57-4A6A-B10C-21943A80A597}" srcOrd="0" destOrd="0" presId="urn:microsoft.com/office/officeart/2008/layout/LinedList"/>
    <dgm:cxn modelId="{4C2A2A17-1BA7-4B7F-BE36-7A97F780B9D5}" type="presOf" srcId="{AF913AA9-02AA-452D-BAA9-4A45BAA984E2}" destId="{C4A919BD-BABF-49B5-A720-05A2D28B0A78}" srcOrd="0" destOrd="0" presId="urn:microsoft.com/office/officeart/2008/layout/LinedList"/>
    <dgm:cxn modelId="{34434F3D-8FA1-4800-9E2E-F5D7DEBF6C08}" type="presOf" srcId="{EBBA2807-B62F-450E-A52C-87E856AA102A}" destId="{CBF95035-2BEA-4D89-9A04-F7636933B9E8}" srcOrd="0" destOrd="0" presId="urn:microsoft.com/office/officeart/2008/layout/LinedList"/>
    <dgm:cxn modelId="{F99C8845-91EA-4A18-ADC2-3788E45A264D}" srcId="{1D4175B1-6F81-4FF2-9DC9-13F66189495B}" destId="{A696FE99-141F-486B-80A7-3CF893168B9E}" srcOrd="6" destOrd="0" parTransId="{21DBBFC2-A6F6-4119-A5CE-BDE631C0361E}" sibTransId="{539CB301-2B97-43BC-8B2F-B7D5A81F0CA5}"/>
    <dgm:cxn modelId="{4419F966-E8A4-4D16-A095-175E5F159B91}" type="presOf" srcId="{A696FE99-141F-486B-80A7-3CF893168B9E}" destId="{AD4ABF2C-3FA5-46A5-93F9-769AF6AF0590}" srcOrd="0" destOrd="0" presId="urn:microsoft.com/office/officeart/2008/layout/LinedList"/>
    <dgm:cxn modelId="{E77FB247-B23D-4072-A9A4-D1CBEF9452AE}" type="presOf" srcId="{17A2BCFC-3FBA-49BC-9E4D-0753DF244F7A}" destId="{48B9FFBF-CE3C-4126-AF06-A08DE2B0EC7F}" srcOrd="0" destOrd="0" presId="urn:microsoft.com/office/officeart/2008/layout/LinedList"/>
    <dgm:cxn modelId="{1FECAD51-2498-437E-8A02-E9D965ED2D16}" srcId="{1D4175B1-6F81-4FF2-9DC9-13F66189495B}" destId="{AF913AA9-02AA-452D-BAA9-4A45BAA984E2}" srcOrd="5" destOrd="0" parTransId="{48F8E78F-00F6-48F7-8D2F-577C62679E2F}" sibTransId="{35DF18FD-D66F-43D3-9E42-1CD7B2164050}"/>
    <dgm:cxn modelId="{8CA8C3B5-702A-4377-ABCD-63A92FE70E29}" type="presOf" srcId="{BFB5124D-F079-4A26-82B1-3B3C5001022C}" destId="{84B8F730-6262-42E1-95EC-CC9647EB90B4}" srcOrd="0" destOrd="0" presId="urn:microsoft.com/office/officeart/2008/layout/LinedList"/>
    <dgm:cxn modelId="{D9655FCB-FF06-4F29-85A1-0250519E2E83}" srcId="{1D4175B1-6F81-4FF2-9DC9-13F66189495B}" destId="{EBBA2807-B62F-450E-A52C-87E856AA102A}" srcOrd="0" destOrd="0" parTransId="{01A78986-018C-4191-95B1-0019C84D06BC}" sibTransId="{9D2CF054-C55A-4442-8269-A09196824309}"/>
    <dgm:cxn modelId="{662990CE-9275-436F-86BA-E7638BAC9403}" srcId="{1D4175B1-6F81-4FF2-9DC9-13F66189495B}" destId="{17A2BCFC-3FBA-49BC-9E4D-0753DF244F7A}" srcOrd="2" destOrd="0" parTransId="{EA0D641A-2FB6-488A-A7C8-BA62E73568E9}" sibTransId="{0CD08202-9540-4760-B43F-D2EB9D27A81D}"/>
    <dgm:cxn modelId="{DD46C8D0-1AE0-4820-B2B6-D41C4C491952}" type="presOf" srcId="{B63AD957-F058-423D-A47E-EF9153ABCDF4}" destId="{EEB8D291-835D-4B02-9AF0-BB276BCA2E10}" srcOrd="0" destOrd="0" presId="urn:microsoft.com/office/officeart/2008/layout/LinedList"/>
    <dgm:cxn modelId="{6851CBF3-4830-481A-B091-335B49CF420C}" srcId="{1D4175B1-6F81-4FF2-9DC9-13F66189495B}" destId="{B63AD957-F058-423D-A47E-EF9153ABCDF4}" srcOrd="4" destOrd="0" parTransId="{5C3382EB-0688-4218-9CAD-6B87FE7D0E58}" sibTransId="{7130B16E-5EA3-4448-951F-CBA0A2BBCA0F}"/>
    <dgm:cxn modelId="{96ADDBFF-B19C-4FB8-A2E1-EAC3129AB8FE}" srcId="{1D4175B1-6F81-4FF2-9DC9-13F66189495B}" destId="{BFB5124D-F079-4A26-82B1-3B3C5001022C}" srcOrd="3" destOrd="0" parTransId="{139D837A-DAAA-4304-9522-4CAEF3B1D703}" sibTransId="{D39386AB-ECB2-417D-A646-C7CF186CC6CB}"/>
    <dgm:cxn modelId="{D7AFAF41-A6A2-4A30-96D8-EC60F4B9AB68}" type="presParOf" srcId="{2E820802-90E4-4E83-BD4B-3E05458E0794}" destId="{D54CA4A3-19EB-4516-BED6-C9C04DF92A87}" srcOrd="0" destOrd="0" presId="urn:microsoft.com/office/officeart/2008/layout/LinedList"/>
    <dgm:cxn modelId="{7C1CBAC9-65CD-4BFD-B8FC-C0BD71325A0F}" type="presParOf" srcId="{2E820802-90E4-4E83-BD4B-3E05458E0794}" destId="{A1B613A4-B04B-449A-8551-970F2D46EED3}" srcOrd="1" destOrd="0" presId="urn:microsoft.com/office/officeart/2008/layout/LinedList"/>
    <dgm:cxn modelId="{2F39CD93-DE42-4AD2-90D3-C4F932EB518C}" type="presParOf" srcId="{A1B613A4-B04B-449A-8551-970F2D46EED3}" destId="{CBF95035-2BEA-4D89-9A04-F7636933B9E8}" srcOrd="0" destOrd="0" presId="urn:microsoft.com/office/officeart/2008/layout/LinedList"/>
    <dgm:cxn modelId="{2F157864-54A0-4F25-8DD1-60E646C3DD77}" type="presParOf" srcId="{A1B613A4-B04B-449A-8551-970F2D46EED3}" destId="{7A9E28A8-5C1F-404D-B472-84C880FCBD09}" srcOrd="1" destOrd="0" presId="urn:microsoft.com/office/officeart/2008/layout/LinedList"/>
    <dgm:cxn modelId="{5A9AADF5-E8E5-4FEA-BE01-4C8EE3C56B0E}" type="presParOf" srcId="{2E820802-90E4-4E83-BD4B-3E05458E0794}" destId="{0662F5DB-FE94-451C-B24C-6B4EE3A985E1}" srcOrd="2" destOrd="0" presId="urn:microsoft.com/office/officeart/2008/layout/LinedList"/>
    <dgm:cxn modelId="{E5645954-3160-4632-9E3D-BCDC5B4F3627}" type="presParOf" srcId="{2E820802-90E4-4E83-BD4B-3E05458E0794}" destId="{ECA0670F-DAAF-49C0-A490-C7879F00F52B}" srcOrd="3" destOrd="0" presId="urn:microsoft.com/office/officeart/2008/layout/LinedList"/>
    <dgm:cxn modelId="{51DD4DE4-7CF3-4C8D-A446-94B75E07DC12}" type="presParOf" srcId="{ECA0670F-DAAF-49C0-A490-C7879F00F52B}" destId="{3A0886C9-BB57-4A6A-B10C-21943A80A597}" srcOrd="0" destOrd="0" presId="urn:microsoft.com/office/officeart/2008/layout/LinedList"/>
    <dgm:cxn modelId="{CBCB2B50-3019-4D31-AB56-44723166BF96}" type="presParOf" srcId="{ECA0670F-DAAF-49C0-A490-C7879F00F52B}" destId="{10467111-3C52-464C-BD03-CA4335E154DB}" srcOrd="1" destOrd="0" presId="urn:microsoft.com/office/officeart/2008/layout/LinedList"/>
    <dgm:cxn modelId="{B9B67D54-768E-4E50-93F6-75CAB8B6D7CA}" type="presParOf" srcId="{2E820802-90E4-4E83-BD4B-3E05458E0794}" destId="{F76DC411-34C8-4F77-B1E2-9CC363AAC5E1}" srcOrd="4" destOrd="0" presId="urn:microsoft.com/office/officeart/2008/layout/LinedList"/>
    <dgm:cxn modelId="{62E54A3C-4B96-4DC0-82A7-E069533BEA1E}" type="presParOf" srcId="{2E820802-90E4-4E83-BD4B-3E05458E0794}" destId="{861842BE-755F-49AC-89A7-0025A76FD81D}" srcOrd="5" destOrd="0" presId="urn:microsoft.com/office/officeart/2008/layout/LinedList"/>
    <dgm:cxn modelId="{85B8625C-D060-4F66-A449-4E13A0E0DEC4}" type="presParOf" srcId="{861842BE-755F-49AC-89A7-0025A76FD81D}" destId="{48B9FFBF-CE3C-4126-AF06-A08DE2B0EC7F}" srcOrd="0" destOrd="0" presId="urn:microsoft.com/office/officeart/2008/layout/LinedList"/>
    <dgm:cxn modelId="{5D004BEB-DC1B-4479-B426-31439735DAC5}" type="presParOf" srcId="{861842BE-755F-49AC-89A7-0025A76FD81D}" destId="{046D5527-BF67-46FB-B492-CD58B8C6EFCC}" srcOrd="1" destOrd="0" presId="urn:microsoft.com/office/officeart/2008/layout/LinedList"/>
    <dgm:cxn modelId="{133577D7-C93B-40B4-B761-C5CF2FE6026F}" type="presParOf" srcId="{2E820802-90E4-4E83-BD4B-3E05458E0794}" destId="{173AF06B-CE49-4181-947C-455E8630FA5A}" srcOrd="6" destOrd="0" presId="urn:microsoft.com/office/officeart/2008/layout/LinedList"/>
    <dgm:cxn modelId="{82B4AFEC-39C5-4CA3-AF5B-5B5D735433A5}" type="presParOf" srcId="{2E820802-90E4-4E83-BD4B-3E05458E0794}" destId="{EF83CAD0-9C24-4CFE-875F-3D8467B73A83}" srcOrd="7" destOrd="0" presId="urn:microsoft.com/office/officeart/2008/layout/LinedList"/>
    <dgm:cxn modelId="{1531F58F-AC87-49AF-A8D3-D8EF8532C49B}" type="presParOf" srcId="{EF83CAD0-9C24-4CFE-875F-3D8467B73A83}" destId="{84B8F730-6262-42E1-95EC-CC9647EB90B4}" srcOrd="0" destOrd="0" presId="urn:microsoft.com/office/officeart/2008/layout/LinedList"/>
    <dgm:cxn modelId="{1EC8AE46-5703-4163-A2E6-32D9B0A068E0}" type="presParOf" srcId="{EF83CAD0-9C24-4CFE-875F-3D8467B73A83}" destId="{8DB6E5CE-0542-44D3-95D0-A821EEC4B599}" srcOrd="1" destOrd="0" presId="urn:microsoft.com/office/officeart/2008/layout/LinedList"/>
    <dgm:cxn modelId="{177E5F26-E9E0-45C4-B21F-212279E589CA}" type="presParOf" srcId="{2E820802-90E4-4E83-BD4B-3E05458E0794}" destId="{C7541800-009C-4243-92E3-40808496D299}" srcOrd="8" destOrd="0" presId="urn:microsoft.com/office/officeart/2008/layout/LinedList"/>
    <dgm:cxn modelId="{DBF154C4-6AC7-41DD-9B16-8F868BD43EC0}" type="presParOf" srcId="{2E820802-90E4-4E83-BD4B-3E05458E0794}" destId="{9B2FAB01-B377-459C-AEF5-0549E534AA0A}" srcOrd="9" destOrd="0" presId="urn:microsoft.com/office/officeart/2008/layout/LinedList"/>
    <dgm:cxn modelId="{3BBDF36F-01FD-4632-9BF9-702FFCFC3731}" type="presParOf" srcId="{9B2FAB01-B377-459C-AEF5-0549E534AA0A}" destId="{EEB8D291-835D-4B02-9AF0-BB276BCA2E10}" srcOrd="0" destOrd="0" presId="urn:microsoft.com/office/officeart/2008/layout/LinedList"/>
    <dgm:cxn modelId="{AEDEF02D-B533-455B-88D1-03C7D2E19CD5}" type="presParOf" srcId="{9B2FAB01-B377-459C-AEF5-0549E534AA0A}" destId="{D6002DBD-BDFC-47BE-8A78-7969CAD58598}" srcOrd="1" destOrd="0" presId="urn:microsoft.com/office/officeart/2008/layout/LinedList"/>
    <dgm:cxn modelId="{05E603D6-68D1-4290-9A3C-6C07F91DAA7D}" type="presParOf" srcId="{2E820802-90E4-4E83-BD4B-3E05458E0794}" destId="{FC33B9AD-C512-4BB8-A76B-27E57C98A2A4}" srcOrd="10" destOrd="0" presId="urn:microsoft.com/office/officeart/2008/layout/LinedList"/>
    <dgm:cxn modelId="{6B0E0AF7-968F-4D6F-A614-F74EC2217D3C}" type="presParOf" srcId="{2E820802-90E4-4E83-BD4B-3E05458E0794}" destId="{54A6321A-322F-4DD9-935D-BD6987C83112}" srcOrd="11" destOrd="0" presId="urn:microsoft.com/office/officeart/2008/layout/LinedList"/>
    <dgm:cxn modelId="{ACEA6F78-9528-4DD6-9B35-75B445DB2BEC}" type="presParOf" srcId="{54A6321A-322F-4DD9-935D-BD6987C83112}" destId="{C4A919BD-BABF-49B5-A720-05A2D28B0A78}" srcOrd="0" destOrd="0" presId="urn:microsoft.com/office/officeart/2008/layout/LinedList"/>
    <dgm:cxn modelId="{08E79CDE-CC24-4D49-9C30-73ADAFF17DD2}" type="presParOf" srcId="{54A6321A-322F-4DD9-935D-BD6987C83112}" destId="{06D77CEC-F1BE-40CE-B9DC-A0EA5C14EC3A}" srcOrd="1" destOrd="0" presId="urn:microsoft.com/office/officeart/2008/layout/LinedList"/>
    <dgm:cxn modelId="{53EF8FDA-035A-4DD1-B250-49EFF35A8F29}" type="presParOf" srcId="{2E820802-90E4-4E83-BD4B-3E05458E0794}" destId="{6DEB3C82-718A-47BA-81F1-C650C3BB9A8C}" srcOrd="12" destOrd="0" presId="urn:microsoft.com/office/officeart/2008/layout/LinedList"/>
    <dgm:cxn modelId="{9902DB70-01E2-4482-BEA0-62A0088DE1D9}" type="presParOf" srcId="{2E820802-90E4-4E83-BD4B-3E05458E0794}" destId="{0F9F266C-F861-4C34-B3CA-7BA6499EE6F6}" srcOrd="13" destOrd="0" presId="urn:microsoft.com/office/officeart/2008/layout/LinedList"/>
    <dgm:cxn modelId="{325409F7-009F-4190-A744-B8C1540D34E0}" type="presParOf" srcId="{0F9F266C-F861-4C34-B3CA-7BA6499EE6F6}" destId="{AD4ABF2C-3FA5-46A5-93F9-769AF6AF0590}" srcOrd="0" destOrd="0" presId="urn:microsoft.com/office/officeart/2008/layout/LinedList"/>
    <dgm:cxn modelId="{8EBC58B2-DA05-45E8-8F54-892109C6342F}" type="presParOf" srcId="{0F9F266C-F861-4C34-B3CA-7BA6499EE6F6}" destId="{075F3278-C728-42F7-9156-9BBBC5FAC08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6F7AC7-884C-49B5-ABF1-4CE632323EE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A30175A-10BD-4E87-98BA-92CC7CBA57AC}">
      <dgm:prSet/>
      <dgm:spPr/>
      <dgm:t>
        <a:bodyPr/>
        <a:lstStyle/>
        <a:p>
          <a:r>
            <a:rPr lang="en-SG"/>
            <a:t>Doctors</a:t>
          </a:r>
          <a:endParaRPr lang="en-US"/>
        </a:p>
      </dgm:t>
    </dgm:pt>
    <dgm:pt modelId="{E3E1BAD8-A49B-4A24-8D9C-CFCF0ADAA77C}" type="parTrans" cxnId="{67CB8BE3-14AA-41C4-97C5-03A4C008C075}">
      <dgm:prSet/>
      <dgm:spPr/>
      <dgm:t>
        <a:bodyPr/>
        <a:lstStyle/>
        <a:p>
          <a:endParaRPr lang="en-US"/>
        </a:p>
      </dgm:t>
    </dgm:pt>
    <dgm:pt modelId="{1BD129FD-D284-4E91-904D-44EE17818B7B}" type="sibTrans" cxnId="{67CB8BE3-14AA-41C4-97C5-03A4C008C075}">
      <dgm:prSet/>
      <dgm:spPr/>
      <dgm:t>
        <a:bodyPr/>
        <a:lstStyle/>
        <a:p>
          <a:endParaRPr lang="en-US"/>
        </a:p>
      </dgm:t>
    </dgm:pt>
    <dgm:pt modelId="{9BD0BB11-9B00-4F25-9E85-7ACD408677B9}">
      <dgm:prSet/>
      <dgm:spPr/>
      <dgm:t>
        <a:bodyPr/>
        <a:lstStyle/>
        <a:p>
          <a:r>
            <a:rPr lang="en-SG"/>
            <a:t>Electrical Engineers</a:t>
          </a:r>
          <a:endParaRPr lang="en-US"/>
        </a:p>
      </dgm:t>
    </dgm:pt>
    <dgm:pt modelId="{D864E832-87EA-482B-A71C-97751CBB91C2}" type="parTrans" cxnId="{EC8BB9CD-185D-46C7-8F89-73E30D905457}">
      <dgm:prSet/>
      <dgm:spPr/>
      <dgm:t>
        <a:bodyPr/>
        <a:lstStyle/>
        <a:p>
          <a:endParaRPr lang="en-US"/>
        </a:p>
      </dgm:t>
    </dgm:pt>
    <dgm:pt modelId="{D81A9B81-DA09-4257-954E-6B3AA574529F}" type="sibTrans" cxnId="{EC8BB9CD-185D-46C7-8F89-73E30D905457}">
      <dgm:prSet/>
      <dgm:spPr/>
      <dgm:t>
        <a:bodyPr/>
        <a:lstStyle/>
        <a:p>
          <a:endParaRPr lang="en-US"/>
        </a:p>
      </dgm:t>
    </dgm:pt>
    <dgm:pt modelId="{F1693A20-341C-4B51-B759-9EEE004B3BB6}">
      <dgm:prSet/>
      <dgm:spPr/>
      <dgm:t>
        <a:bodyPr/>
        <a:lstStyle/>
        <a:p>
          <a:r>
            <a:rPr lang="en-SG" dirty="0"/>
            <a:t>Neurologists</a:t>
          </a:r>
          <a:endParaRPr lang="en-US" dirty="0"/>
        </a:p>
      </dgm:t>
    </dgm:pt>
    <dgm:pt modelId="{B557F875-4FDD-42EB-8930-C32305CCB188}" type="parTrans" cxnId="{6E3FBE8D-E09E-4C4E-9EB9-CF162A524566}">
      <dgm:prSet/>
      <dgm:spPr/>
      <dgm:t>
        <a:bodyPr/>
        <a:lstStyle/>
        <a:p>
          <a:endParaRPr lang="en-US"/>
        </a:p>
      </dgm:t>
    </dgm:pt>
    <dgm:pt modelId="{AFE2837A-E666-4E14-BC0A-A7058B077F13}" type="sibTrans" cxnId="{6E3FBE8D-E09E-4C4E-9EB9-CF162A524566}">
      <dgm:prSet/>
      <dgm:spPr/>
      <dgm:t>
        <a:bodyPr/>
        <a:lstStyle/>
        <a:p>
          <a:endParaRPr lang="en-US"/>
        </a:p>
      </dgm:t>
    </dgm:pt>
    <dgm:pt modelId="{BD3108B1-451C-45AB-806A-483A0F610E0A}">
      <dgm:prSet/>
      <dgm:spPr/>
      <dgm:t>
        <a:bodyPr/>
        <a:lstStyle/>
        <a:p>
          <a:r>
            <a:rPr lang="en-SG" dirty="0"/>
            <a:t>Hospital CEO</a:t>
          </a:r>
          <a:endParaRPr lang="en-US" dirty="0"/>
        </a:p>
      </dgm:t>
    </dgm:pt>
    <dgm:pt modelId="{C27C18BF-D60B-4635-9186-2E0CD80BAB9E}" type="parTrans" cxnId="{DB12917D-17F6-4315-B481-01D32A7A8658}">
      <dgm:prSet/>
      <dgm:spPr/>
      <dgm:t>
        <a:bodyPr/>
        <a:lstStyle/>
        <a:p>
          <a:endParaRPr lang="en-US"/>
        </a:p>
      </dgm:t>
    </dgm:pt>
    <dgm:pt modelId="{24EEBB82-96E1-4C15-921B-8DB910ABE786}" type="sibTrans" cxnId="{DB12917D-17F6-4315-B481-01D32A7A8658}">
      <dgm:prSet/>
      <dgm:spPr/>
      <dgm:t>
        <a:bodyPr/>
        <a:lstStyle/>
        <a:p>
          <a:endParaRPr lang="en-US"/>
        </a:p>
      </dgm:t>
    </dgm:pt>
    <dgm:pt modelId="{3D605B26-6155-4449-878D-A790C052474C}">
      <dgm:prSet/>
      <dgm:spPr/>
      <dgm:t>
        <a:bodyPr/>
        <a:lstStyle/>
        <a:p>
          <a:r>
            <a:rPr lang="en-SG" dirty="0"/>
            <a:t>Data Scientists </a:t>
          </a:r>
          <a:endParaRPr lang="en-US" dirty="0"/>
        </a:p>
      </dgm:t>
    </dgm:pt>
    <dgm:pt modelId="{BB433F2C-C924-4165-881C-3E3179D9F3FE}" type="parTrans" cxnId="{37286829-2304-49BE-9BE9-AFC6EFB264A0}">
      <dgm:prSet/>
      <dgm:spPr/>
      <dgm:t>
        <a:bodyPr/>
        <a:lstStyle/>
        <a:p>
          <a:endParaRPr lang="en-US"/>
        </a:p>
      </dgm:t>
    </dgm:pt>
    <dgm:pt modelId="{F14305C6-99CE-41FF-BED7-24D4126DDCC8}" type="sibTrans" cxnId="{37286829-2304-49BE-9BE9-AFC6EFB264A0}">
      <dgm:prSet/>
      <dgm:spPr/>
      <dgm:t>
        <a:bodyPr/>
        <a:lstStyle/>
        <a:p>
          <a:endParaRPr lang="en-US"/>
        </a:p>
      </dgm:t>
    </dgm:pt>
    <dgm:pt modelId="{532A456A-CA0C-47AF-9DB4-D7010636696C}" type="pres">
      <dgm:prSet presAssocID="{A16F7AC7-884C-49B5-ABF1-4CE632323EE0}" presName="vert0" presStyleCnt="0">
        <dgm:presLayoutVars>
          <dgm:dir/>
          <dgm:animOne val="branch"/>
          <dgm:animLvl val="lvl"/>
        </dgm:presLayoutVars>
      </dgm:prSet>
      <dgm:spPr/>
    </dgm:pt>
    <dgm:pt modelId="{397FE378-C029-4062-B53E-8DC901C2F2AC}" type="pres">
      <dgm:prSet presAssocID="{9A30175A-10BD-4E87-98BA-92CC7CBA57AC}" presName="thickLine" presStyleLbl="alignNode1" presStyleIdx="0" presStyleCnt="5"/>
      <dgm:spPr/>
    </dgm:pt>
    <dgm:pt modelId="{6601EF53-F1A0-49F3-8877-76DB3E065B7F}" type="pres">
      <dgm:prSet presAssocID="{9A30175A-10BD-4E87-98BA-92CC7CBA57AC}" presName="horz1" presStyleCnt="0"/>
      <dgm:spPr/>
    </dgm:pt>
    <dgm:pt modelId="{01CE9E2B-59F1-40E5-B0AB-2F5AA5C00B24}" type="pres">
      <dgm:prSet presAssocID="{9A30175A-10BD-4E87-98BA-92CC7CBA57AC}" presName="tx1" presStyleLbl="revTx" presStyleIdx="0" presStyleCnt="5"/>
      <dgm:spPr/>
    </dgm:pt>
    <dgm:pt modelId="{017D905C-7E5D-4106-8B85-3FF2FA0B5F2B}" type="pres">
      <dgm:prSet presAssocID="{9A30175A-10BD-4E87-98BA-92CC7CBA57AC}" presName="vert1" presStyleCnt="0"/>
      <dgm:spPr/>
    </dgm:pt>
    <dgm:pt modelId="{BFDAE37E-2881-4491-9658-266EF071887E}" type="pres">
      <dgm:prSet presAssocID="{9BD0BB11-9B00-4F25-9E85-7ACD408677B9}" presName="thickLine" presStyleLbl="alignNode1" presStyleIdx="1" presStyleCnt="5"/>
      <dgm:spPr/>
    </dgm:pt>
    <dgm:pt modelId="{F0A323A2-16A4-413F-8336-AC6DF617FFAF}" type="pres">
      <dgm:prSet presAssocID="{9BD0BB11-9B00-4F25-9E85-7ACD408677B9}" presName="horz1" presStyleCnt="0"/>
      <dgm:spPr/>
    </dgm:pt>
    <dgm:pt modelId="{260A3B68-50F4-4763-914A-3F9EFD7EBA4F}" type="pres">
      <dgm:prSet presAssocID="{9BD0BB11-9B00-4F25-9E85-7ACD408677B9}" presName="tx1" presStyleLbl="revTx" presStyleIdx="1" presStyleCnt="5"/>
      <dgm:spPr/>
    </dgm:pt>
    <dgm:pt modelId="{2E6FE4E6-66A7-46B1-856B-ADDEE0818E61}" type="pres">
      <dgm:prSet presAssocID="{9BD0BB11-9B00-4F25-9E85-7ACD408677B9}" presName="vert1" presStyleCnt="0"/>
      <dgm:spPr/>
    </dgm:pt>
    <dgm:pt modelId="{C3ABD5A2-E5BC-4E94-9489-5BC5AD819C3C}" type="pres">
      <dgm:prSet presAssocID="{F1693A20-341C-4B51-B759-9EEE004B3BB6}" presName="thickLine" presStyleLbl="alignNode1" presStyleIdx="2" presStyleCnt="5"/>
      <dgm:spPr/>
    </dgm:pt>
    <dgm:pt modelId="{C8E9558E-4B03-4522-B4AB-D7C2672184C4}" type="pres">
      <dgm:prSet presAssocID="{F1693A20-341C-4B51-B759-9EEE004B3BB6}" presName="horz1" presStyleCnt="0"/>
      <dgm:spPr/>
    </dgm:pt>
    <dgm:pt modelId="{65B57BD9-F0C2-406E-8A0A-C73AF1F1422F}" type="pres">
      <dgm:prSet presAssocID="{F1693A20-341C-4B51-B759-9EEE004B3BB6}" presName="tx1" presStyleLbl="revTx" presStyleIdx="2" presStyleCnt="5"/>
      <dgm:spPr/>
    </dgm:pt>
    <dgm:pt modelId="{70E0DF86-2086-4281-87DE-C1CC7E43A51D}" type="pres">
      <dgm:prSet presAssocID="{F1693A20-341C-4B51-B759-9EEE004B3BB6}" presName="vert1" presStyleCnt="0"/>
      <dgm:spPr/>
    </dgm:pt>
    <dgm:pt modelId="{E618938A-E3B3-459D-A482-7E60C2E93AC9}" type="pres">
      <dgm:prSet presAssocID="{BD3108B1-451C-45AB-806A-483A0F610E0A}" presName="thickLine" presStyleLbl="alignNode1" presStyleIdx="3" presStyleCnt="5"/>
      <dgm:spPr/>
    </dgm:pt>
    <dgm:pt modelId="{CD501217-916F-4CBC-B780-D0977C366EA9}" type="pres">
      <dgm:prSet presAssocID="{BD3108B1-451C-45AB-806A-483A0F610E0A}" presName="horz1" presStyleCnt="0"/>
      <dgm:spPr/>
    </dgm:pt>
    <dgm:pt modelId="{D20D9F00-5C07-4E47-8EAC-2B469D8D0E09}" type="pres">
      <dgm:prSet presAssocID="{BD3108B1-451C-45AB-806A-483A0F610E0A}" presName="tx1" presStyleLbl="revTx" presStyleIdx="3" presStyleCnt="5"/>
      <dgm:spPr/>
    </dgm:pt>
    <dgm:pt modelId="{D63A667B-83FB-46D3-AFFF-14D9D9B6BF5D}" type="pres">
      <dgm:prSet presAssocID="{BD3108B1-451C-45AB-806A-483A0F610E0A}" presName="vert1" presStyleCnt="0"/>
      <dgm:spPr/>
    </dgm:pt>
    <dgm:pt modelId="{3B3BA520-3C16-436B-9F2E-C240755F79AF}" type="pres">
      <dgm:prSet presAssocID="{3D605B26-6155-4449-878D-A790C052474C}" presName="thickLine" presStyleLbl="alignNode1" presStyleIdx="4" presStyleCnt="5"/>
      <dgm:spPr/>
    </dgm:pt>
    <dgm:pt modelId="{C469B81F-4D67-42FB-ACCE-D884BBF08D70}" type="pres">
      <dgm:prSet presAssocID="{3D605B26-6155-4449-878D-A790C052474C}" presName="horz1" presStyleCnt="0"/>
      <dgm:spPr/>
    </dgm:pt>
    <dgm:pt modelId="{AE6154FF-3F7F-4C4D-9EC7-B99E2E2B6A66}" type="pres">
      <dgm:prSet presAssocID="{3D605B26-6155-4449-878D-A790C052474C}" presName="tx1" presStyleLbl="revTx" presStyleIdx="4" presStyleCnt="5"/>
      <dgm:spPr/>
    </dgm:pt>
    <dgm:pt modelId="{F721E33F-D18F-4FE5-B76C-706728BA384C}" type="pres">
      <dgm:prSet presAssocID="{3D605B26-6155-4449-878D-A790C052474C}" presName="vert1" presStyleCnt="0"/>
      <dgm:spPr/>
    </dgm:pt>
  </dgm:ptLst>
  <dgm:cxnLst>
    <dgm:cxn modelId="{37286829-2304-49BE-9BE9-AFC6EFB264A0}" srcId="{A16F7AC7-884C-49B5-ABF1-4CE632323EE0}" destId="{3D605B26-6155-4449-878D-A790C052474C}" srcOrd="4" destOrd="0" parTransId="{BB433F2C-C924-4165-881C-3E3179D9F3FE}" sibTransId="{F14305C6-99CE-41FF-BED7-24D4126DDCC8}"/>
    <dgm:cxn modelId="{F6EC0D43-D6BA-4494-9FDD-5D8D559D84DE}" type="presOf" srcId="{F1693A20-341C-4B51-B759-9EEE004B3BB6}" destId="{65B57BD9-F0C2-406E-8A0A-C73AF1F1422F}" srcOrd="0" destOrd="0" presId="urn:microsoft.com/office/officeart/2008/layout/LinedList"/>
    <dgm:cxn modelId="{743A1149-383E-4B68-AB85-04AFD406E8BB}" type="presOf" srcId="{A16F7AC7-884C-49B5-ABF1-4CE632323EE0}" destId="{532A456A-CA0C-47AF-9DB4-D7010636696C}" srcOrd="0" destOrd="0" presId="urn:microsoft.com/office/officeart/2008/layout/LinedList"/>
    <dgm:cxn modelId="{159A4751-F220-49CC-8C0D-6EFF5D55DDB5}" type="presOf" srcId="{3D605B26-6155-4449-878D-A790C052474C}" destId="{AE6154FF-3F7F-4C4D-9EC7-B99E2E2B6A66}" srcOrd="0" destOrd="0" presId="urn:microsoft.com/office/officeart/2008/layout/LinedList"/>
    <dgm:cxn modelId="{DB12917D-17F6-4315-B481-01D32A7A8658}" srcId="{A16F7AC7-884C-49B5-ABF1-4CE632323EE0}" destId="{BD3108B1-451C-45AB-806A-483A0F610E0A}" srcOrd="3" destOrd="0" parTransId="{C27C18BF-D60B-4635-9186-2E0CD80BAB9E}" sibTransId="{24EEBB82-96E1-4C15-921B-8DB910ABE786}"/>
    <dgm:cxn modelId="{F8BBA780-A705-425C-BC73-CB4CECFC5E60}" type="presOf" srcId="{BD3108B1-451C-45AB-806A-483A0F610E0A}" destId="{D20D9F00-5C07-4E47-8EAC-2B469D8D0E09}" srcOrd="0" destOrd="0" presId="urn:microsoft.com/office/officeart/2008/layout/LinedList"/>
    <dgm:cxn modelId="{6E3FBE8D-E09E-4C4E-9EB9-CF162A524566}" srcId="{A16F7AC7-884C-49B5-ABF1-4CE632323EE0}" destId="{F1693A20-341C-4B51-B759-9EEE004B3BB6}" srcOrd="2" destOrd="0" parTransId="{B557F875-4FDD-42EB-8930-C32305CCB188}" sibTransId="{AFE2837A-E666-4E14-BC0A-A7058B077F13}"/>
    <dgm:cxn modelId="{9C10D693-D5BD-4488-A667-82D79D0C636D}" type="presOf" srcId="{9BD0BB11-9B00-4F25-9E85-7ACD408677B9}" destId="{260A3B68-50F4-4763-914A-3F9EFD7EBA4F}" srcOrd="0" destOrd="0" presId="urn:microsoft.com/office/officeart/2008/layout/LinedList"/>
    <dgm:cxn modelId="{242FF9BB-4E4A-4267-8787-FF1FF57E0EC4}" type="presOf" srcId="{9A30175A-10BD-4E87-98BA-92CC7CBA57AC}" destId="{01CE9E2B-59F1-40E5-B0AB-2F5AA5C00B24}" srcOrd="0" destOrd="0" presId="urn:microsoft.com/office/officeart/2008/layout/LinedList"/>
    <dgm:cxn modelId="{EC8BB9CD-185D-46C7-8F89-73E30D905457}" srcId="{A16F7AC7-884C-49B5-ABF1-4CE632323EE0}" destId="{9BD0BB11-9B00-4F25-9E85-7ACD408677B9}" srcOrd="1" destOrd="0" parTransId="{D864E832-87EA-482B-A71C-97751CBB91C2}" sibTransId="{D81A9B81-DA09-4257-954E-6B3AA574529F}"/>
    <dgm:cxn modelId="{67CB8BE3-14AA-41C4-97C5-03A4C008C075}" srcId="{A16F7AC7-884C-49B5-ABF1-4CE632323EE0}" destId="{9A30175A-10BD-4E87-98BA-92CC7CBA57AC}" srcOrd="0" destOrd="0" parTransId="{E3E1BAD8-A49B-4A24-8D9C-CFCF0ADAA77C}" sibTransId="{1BD129FD-D284-4E91-904D-44EE17818B7B}"/>
    <dgm:cxn modelId="{1CC467A9-1A12-4DF3-BFF3-47799BEF5FEB}" type="presParOf" srcId="{532A456A-CA0C-47AF-9DB4-D7010636696C}" destId="{397FE378-C029-4062-B53E-8DC901C2F2AC}" srcOrd="0" destOrd="0" presId="urn:microsoft.com/office/officeart/2008/layout/LinedList"/>
    <dgm:cxn modelId="{A740BD18-B099-498A-86C5-5FD973AFFC60}" type="presParOf" srcId="{532A456A-CA0C-47AF-9DB4-D7010636696C}" destId="{6601EF53-F1A0-49F3-8877-76DB3E065B7F}" srcOrd="1" destOrd="0" presId="urn:microsoft.com/office/officeart/2008/layout/LinedList"/>
    <dgm:cxn modelId="{79A6434A-68FF-4611-8D6C-C81ED293249D}" type="presParOf" srcId="{6601EF53-F1A0-49F3-8877-76DB3E065B7F}" destId="{01CE9E2B-59F1-40E5-B0AB-2F5AA5C00B24}" srcOrd="0" destOrd="0" presId="urn:microsoft.com/office/officeart/2008/layout/LinedList"/>
    <dgm:cxn modelId="{E8D2920C-02FD-41B3-B6B1-E6F7901CA7F6}" type="presParOf" srcId="{6601EF53-F1A0-49F3-8877-76DB3E065B7F}" destId="{017D905C-7E5D-4106-8B85-3FF2FA0B5F2B}" srcOrd="1" destOrd="0" presId="urn:microsoft.com/office/officeart/2008/layout/LinedList"/>
    <dgm:cxn modelId="{B0DB44DC-EEA8-42CC-9BB2-E2703FD9356B}" type="presParOf" srcId="{532A456A-CA0C-47AF-9DB4-D7010636696C}" destId="{BFDAE37E-2881-4491-9658-266EF071887E}" srcOrd="2" destOrd="0" presId="urn:microsoft.com/office/officeart/2008/layout/LinedList"/>
    <dgm:cxn modelId="{947D50C9-7BCB-4C4C-B225-A75450E5C012}" type="presParOf" srcId="{532A456A-CA0C-47AF-9DB4-D7010636696C}" destId="{F0A323A2-16A4-413F-8336-AC6DF617FFAF}" srcOrd="3" destOrd="0" presId="urn:microsoft.com/office/officeart/2008/layout/LinedList"/>
    <dgm:cxn modelId="{7B40B45B-494A-4401-B940-0AE38582AFA4}" type="presParOf" srcId="{F0A323A2-16A4-413F-8336-AC6DF617FFAF}" destId="{260A3B68-50F4-4763-914A-3F9EFD7EBA4F}" srcOrd="0" destOrd="0" presId="urn:microsoft.com/office/officeart/2008/layout/LinedList"/>
    <dgm:cxn modelId="{E33EF71D-A140-4C79-AE27-A9500042A4F9}" type="presParOf" srcId="{F0A323A2-16A4-413F-8336-AC6DF617FFAF}" destId="{2E6FE4E6-66A7-46B1-856B-ADDEE0818E61}" srcOrd="1" destOrd="0" presId="urn:microsoft.com/office/officeart/2008/layout/LinedList"/>
    <dgm:cxn modelId="{6038CCA5-2B50-4AF0-A854-7224A3ED2860}" type="presParOf" srcId="{532A456A-CA0C-47AF-9DB4-D7010636696C}" destId="{C3ABD5A2-E5BC-4E94-9489-5BC5AD819C3C}" srcOrd="4" destOrd="0" presId="urn:microsoft.com/office/officeart/2008/layout/LinedList"/>
    <dgm:cxn modelId="{A7D2713C-F327-4372-9BB8-4B0315C2B078}" type="presParOf" srcId="{532A456A-CA0C-47AF-9DB4-D7010636696C}" destId="{C8E9558E-4B03-4522-B4AB-D7C2672184C4}" srcOrd="5" destOrd="0" presId="urn:microsoft.com/office/officeart/2008/layout/LinedList"/>
    <dgm:cxn modelId="{EE63197B-3F8B-4D72-8CFD-B83D80D5D601}" type="presParOf" srcId="{C8E9558E-4B03-4522-B4AB-D7C2672184C4}" destId="{65B57BD9-F0C2-406E-8A0A-C73AF1F1422F}" srcOrd="0" destOrd="0" presId="urn:microsoft.com/office/officeart/2008/layout/LinedList"/>
    <dgm:cxn modelId="{BB7DE718-C7C2-4401-881A-B902B651428E}" type="presParOf" srcId="{C8E9558E-4B03-4522-B4AB-D7C2672184C4}" destId="{70E0DF86-2086-4281-87DE-C1CC7E43A51D}" srcOrd="1" destOrd="0" presId="urn:microsoft.com/office/officeart/2008/layout/LinedList"/>
    <dgm:cxn modelId="{7A83BE75-0FEE-4F10-8752-439AD6409B9A}" type="presParOf" srcId="{532A456A-CA0C-47AF-9DB4-D7010636696C}" destId="{E618938A-E3B3-459D-A482-7E60C2E93AC9}" srcOrd="6" destOrd="0" presId="urn:microsoft.com/office/officeart/2008/layout/LinedList"/>
    <dgm:cxn modelId="{09DE927C-93DC-4E09-8AC8-6B841C106F51}" type="presParOf" srcId="{532A456A-CA0C-47AF-9DB4-D7010636696C}" destId="{CD501217-916F-4CBC-B780-D0977C366EA9}" srcOrd="7" destOrd="0" presId="urn:microsoft.com/office/officeart/2008/layout/LinedList"/>
    <dgm:cxn modelId="{4F6E63B3-F58D-4743-9610-71E2DBD5B49E}" type="presParOf" srcId="{CD501217-916F-4CBC-B780-D0977C366EA9}" destId="{D20D9F00-5C07-4E47-8EAC-2B469D8D0E09}" srcOrd="0" destOrd="0" presId="urn:microsoft.com/office/officeart/2008/layout/LinedList"/>
    <dgm:cxn modelId="{99E742EF-D30F-40D1-9BC6-1AD669B3DBF1}" type="presParOf" srcId="{CD501217-916F-4CBC-B780-D0977C366EA9}" destId="{D63A667B-83FB-46D3-AFFF-14D9D9B6BF5D}" srcOrd="1" destOrd="0" presId="urn:microsoft.com/office/officeart/2008/layout/LinedList"/>
    <dgm:cxn modelId="{F05C42D8-DFDD-4746-AB94-91B8108FD2CE}" type="presParOf" srcId="{532A456A-CA0C-47AF-9DB4-D7010636696C}" destId="{3B3BA520-3C16-436B-9F2E-C240755F79AF}" srcOrd="8" destOrd="0" presId="urn:microsoft.com/office/officeart/2008/layout/LinedList"/>
    <dgm:cxn modelId="{CFF9D722-DD1F-4ADA-8926-A7A5E17C75CC}" type="presParOf" srcId="{532A456A-CA0C-47AF-9DB4-D7010636696C}" destId="{C469B81F-4D67-42FB-ACCE-D884BBF08D70}" srcOrd="9" destOrd="0" presId="urn:microsoft.com/office/officeart/2008/layout/LinedList"/>
    <dgm:cxn modelId="{72BE3FB7-605A-4697-855F-353CA652FAD9}" type="presParOf" srcId="{C469B81F-4D67-42FB-ACCE-D884BBF08D70}" destId="{AE6154FF-3F7F-4C4D-9EC7-B99E2E2B6A66}" srcOrd="0" destOrd="0" presId="urn:microsoft.com/office/officeart/2008/layout/LinedList"/>
    <dgm:cxn modelId="{C6666205-549C-41F4-9062-CA6169FB5A16}" type="presParOf" srcId="{C469B81F-4D67-42FB-ACCE-D884BBF08D70}" destId="{F721E33F-D18F-4FE5-B76C-706728BA384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CA4A3-19EB-4516-BED6-C9C04DF92A87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95035-2BEA-4D89-9A04-F7636933B9E8}">
      <dsp:nvSpPr>
        <dsp:cNvPr id="0" name=""/>
        <dsp:cNvSpPr/>
      </dsp:nvSpPr>
      <dsp:spPr>
        <a:xfrm>
          <a:off x="0" y="675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600" kern="1200"/>
            <a:t>Business Problem</a:t>
          </a:r>
          <a:endParaRPr lang="en-US" sz="3600" kern="1200"/>
        </a:p>
      </dsp:txBody>
      <dsp:txXfrm>
        <a:off x="0" y="675"/>
        <a:ext cx="6900512" cy="790684"/>
      </dsp:txXfrm>
    </dsp:sp>
    <dsp:sp modelId="{0662F5DB-FE94-451C-B24C-6B4EE3A985E1}">
      <dsp:nvSpPr>
        <dsp:cNvPr id="0" name=""/>
        <dsp:cNvSpPr/>
      </dsp:nvSpPr>
      <dsp:spPr>
        <a:xfrm>
          <a:off x="0" y="791359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886C9-BB57-4A6A-B10C-21943A80A597}">
      <dsp:nvSpPr>
        <dsp:cNvPr id="0" name=""/>
        <dsp:cNvSpPr/>
      </dsp:nvSpPr>
      <dsp:spPr>
        <a:xfrm>
          <a:off x="0" y="791359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600" kern="1200"/>
            <a:t>Stakeholder</a:t>
          </a:r>
          <a:endParaRPr lang="en-US" sz="3600" kern="1200"/>
        </a:p>
      </dsp:txBody>
      <dsp:txXfrm>
        <a:off x="0" y="791359"/>
        <a:ext cx="6900512" cy="790684"/>
      </dsp:txXfrm>
    </dsp:sp>
    <dsp:sp modelId="{F76DC411-34C8-4F77-B1E2-9CC363AAC5E1}">
      <dsp:nvSpPr>
        <dsp:cNvPr id="0" name=""/>
        <dsp:cNvSpPr/>
      </dsp:nvSpPr>
      <dsp:spPr>
        <a:xfrm>
          <a:off x="0" y="1582044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9FFBF-CE3C-4126-AF06-A08DE2B0EC7F}">
      <dsp:nvSpPr>
        <dsp:cNvPr id="0" name=""/>
        <dsp:cNvSpPr/>
      </dsp:nvSpPr>
      <dsp:spPr>
        <a:xfrm>
          <a:off x="0" y="1582044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600" kern="1200"/>
            <a:t>Data Science Problem</a:t>
          </a:r>
          <a:endParaRPr lang="en-US" sz="3600" kern="1200"/>
        </a:p>
      </dsp:txBody>
      <dsp:txXfrm>
        <a:off x="0" y="1582044"/>
        <a:ext cx="6900512" cy="790684"/>
      </dsp:txXfrm>
    </dsp:sp>
    <dsp:sp modelId="{173AF06B-CE49-4181-947C-455E8630FA5A}">
      <dsp:nvSpPr>
        <dsp:cNvPr id="0" name=""/>
        <dsp:cNvSpPr/>
      </dsp:nvSpPr>
      <dsp:spPr>
        <a:xfrm>
          <a:off x="0" y="2372728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8F730-6262-42E1-95EC-CC9647EB90B4}">
      <dsp:nvSpPr>
        <dsp:cNvPr id="0" name=""/>
        <dsp:cNvSpPr/>
      </dsp:nvSpPr>
      <dsp:spPr>
        <a:xfrm>
          <a:off x="0" y="2372728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600" kern="1200"/>
            <a:t>Exploratory Data Analysis</a:t>
          </a:r>
          <a:endParaRPr lang="en-US" sz="3600" kern="1200"/>
        </a:p>
      </dsp:txBody>
      <dsp:txXfrm>
        <a:off x="0" y="2372728"/>
        <a:ext cx="6900512" cy="790684"/>
      </dsp:txXfrm>
    </dsp:sp>
    <dsp:sp modelId="{C7541800-009C-4243-92E3-40808496D299}">
      <dsp:nvSpPr>
        <dsp:cNvPr id="0" name=""/>
        <dsp:cNvSpPr/>
      </dsp:nvSpPr>
      <dsp:spPr>
        <a:xfrm>
          <a:off x="0" y="3163412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B8D291-835D-4B02-9AF0-BB276BCA2E10}">
      <dsp:nvSpPr>
        <dsp:cNvPr id="0" name=""/>
        <dsp:cNvSpPr/>
      </dsp:nvSpPr>
      <dsp:spPr>
        <a:xfrm>
          <a:off x="0" y="3163412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600" kern="1200"/>
            <a:t>Machine learning process</a:t>
          </a:r>
          <a:endParaRPr lang="en-US" sz="3600" kern="1200"/>
        </a:p>
      </dsp:txBody>
      <dsp:txXfrm>
        <a:off x="0" y="3163412"/>
        <a:ext cx="6900512" cy="790684"/>
      </dsp:txXfrm>
    </dsp:sp>
    <dsp:sp modelId="{FC33B9AD-C512-4BB8-A76B-27E57C98A2A4}">
      <dsp:nvSpPr>
        <dsp:cNvPr id="0" name=""/>
        <dsp:cNvSpPr/>
      </dsp:nvSpPr>
      <dsp:spPr>
        <a:xfrm>
          <a:off x="0" y="3954096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A919BD-BABF-49B5-A720-05A2D28B0A78}">
      <dsp:nvSpPr>
        <dsp:cNvPr id="0" name=""/>
        <dsp:cNvSpPr/>
      </dsp:nvSpPr>
      <dsp:spPr>
        <a:xfrm>
          <a:off x="0" y="3954096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600" kern="1200"/>
            <a:t>Conclusion</a:t>
          </a:r>
          <a:endParaRPr lang="en-US" sz="3600" kern="1200"/>
        </a:p>
      </dsp:txBody>
      <dsp:txXfrm>
        <a:off x="0" y="3954096"/>
        <a:ext cx="6900512" cy="790684"/>
      </dsp:txXfrm>
    </dsp:sp>
    <dsp:sp modelId="{6DEB3C82-718A-47BA-81F1-C650C3BB9A8C}">
      <dsp:nvSpPr>
        <dsp:cNvPr id="0" name=""/>
        <dsp:cNvSpPr/>
      </dsp:nvSpPr>
      <dsp:spPr>
        <a:xfrm>
          <a:off x="0" y="47447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ABF2C-3FA5-46A5-93F9-769AF6AF0590}">
      <dsp:nvSpPr>
        <dsp:cNvPr id="0" name=""/>
        <dsp:cNvSpPr/>
      </dsp:nvSpPr>
      <dsp:spPr>
        <a:xfrm>
          <a:off x="0" y="4744781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600" kern="1200"/>
            <a:t>Future work</a:t>
          </a:r>
          <a:endParaRPr lang="en-US" sz="3600" kern="1200"/>
        </a:p>
      </dsp:txBody>
      <dsp:txXfrm>
        <a:off x="0" y="4744781"/>
        <a:ext cx="6900512" cy="7906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FE378-C029-4062-B53E-8DC901C2F2AC}">
      <dsp:nvSpPr>
        <dsp:cNvPr id="0" name=""/>
        <dsp:cNvSpPr/>
      </dsp:nvSpPr>
      <dsp:spPr>
        <a:xfrm>
          <a:off x="0" y="678"/>
          <a:ext cx="63037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E9E2B-59F1-40E5-B0AB-2F5AA5C00B24}">
      <dsp:nvSpPr>
        <dsp:cNvPr id="0" name=""/>
        <dsp:cNvSpPr/>
      </dsp:nvSpPr>
      <dsp:spPr>
        <a:xfrm>
          <a:off x="0" y="678"/>
          <a:ext cx="6303729" cy="1111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5100" kern="1200"/>
            <a:t>Doctors</a:t>
          </a:r>
          <a:endParaRPr lang="en-US" sz="5100" kern="1200"/>
        </a:p>
      </dsp:txBody>
      <dsp:txXfrm>
        <a:off x="0" y="678"/>
        <a:ext cx="6303729" cy="1111896"/>
      </dsp:txXfrm>
    </dsp:sp>
    <dsp:sp modelId="{BFDAE37E-2881-4491-9658-266EF071887E}">
      <dsp:nvSpPr>
        <dsp:cNvPr id="0" name=""/>
        <dsp:cNvSpPr/>
      </dsp:nvSpPr>
      <dsp:spPr>
        <a:xfrm>
          <a:off x="0" y="1112575"/>
          <a:ext cx="6303729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0A3B68-50F4-4763-914A-3F9EFD7EBA4F}">
      <dsp:nvSpPr>
        <dsp:cNvPr id="0" name=""/>
        <dsp:cNvSpPr/>
      </dsp:nvSpPr>
      <dsp:spPr>
        <a:xfrm>
          <a:off x="0" y="1112575"/>
          <a:ext cx="6303729" cy="1111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5100" kern="1200"/>
            <a:t>Electrical Engineers</a:t>
          </a:r>
          <a:endParaRPr lang="en-US" sz="5100" kern="1200"/>
        </a:p>
      </dsp:txBody>
      <dsp:txXfrm>
        <a:off x="0" y="1112575"/>
        <a:ext cx="6303729" cy="1111896"/>
      </dsp:txXfrm>
    </dsp:sp>
    <dsp:sp modelId="{C3ABD5A2-E5BC-4E94-9489-5BC5AD819C3C}">
      <dsp:nvSpPr>
        <dsp:cNvPr id="0" name=""/>
        <dsp:cNvSpPr/>
      </dsp:nvSpPr>
      <dsp:spPr>
        <a:xfrm>
          <a:off x="0" y="2224471"/>
          <a:ext cx="6303729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57BD9-F0C2-406E-8A0A-C73AF1F1422F}">
      <dsp:nvSpPr>
        <dsp:cNvPr id="0" name=""/>
        <dsp:cNvSpPr/>
      </dsp:nvSpPr>
      <dsp:spPr>
        <a:xfrm>
          <a:off x="0" y="2224471"/>
          <a:ext cx="6303729" cy="1111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5100" kern="1200" dirty="0"/>
            <a:t>Neurologists</a:t>
          </a:r>
          <a:endParaRPr lang="en-US" sz="5100" kern="1200" dirty="0"/>
        </a:p>
      </dsp:txBody>
      <dsp:txXfrm>
        <a:off x="0" y="2224471"/>
        <a:ext cx="6303729" cy="1111896"/>
      </dsp:txXfrm>
    </dsp:sp>
    <dsp:sp modelId="{E618938A-E3B3-459D-A482-7E60C2E93AC9}">
      <dsp:nvSpPr>
        <dsp:cNvPr id="0" name=""/>
        <dsp:cNvSpPr/>
      </dsp:nvSpPr>
      <dsp:spPr>
        <a:xfrm>
          <a:off x="0" y="3336367"/>
          <a:ext cx="6303729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D9F00-5C07-4E47-8EAC-2B469D8D0E09}">
      <dsp:nvSpPr>
        <dsp:cNvPr id="0" name=""/>
        <dsp:cNvSpPr/>
      </dsp:nvSpPr>
      <dsp:spPr>
        <a:xfrm>
          <a:off x="0" y="3336367"/>
          <a:ext cx="6303729" cy="1111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5100" kern="1200" dirty="0"/>
            <a:t>Hospital CEO</a:t>
          </a:r>
          <a:endParaRPr lang="en-US" sz="5100" kern="1200" dirty="0"/>
        </a:p>
      </dsp:txBody>
      <dsp:txXfrm>
        <a:off x="0" y="3336367"/>
        <a:ext cx="6303729" cy="1111896"/>
      </dsp:txXfrm>
    </dsp:sp>
    <dsp:sp modelId="{3B3BA520-3C16-436B-9F2E-C240755F79AF}">
      <dsp:nvSpPr>
        <dsp:cNvPr id="0" name=""/>
        <dsp:cNvSpPr/>
      </dsp:nvSpPr>
      <dsp:spPr>
        <a:xfrm>
          <a:off x="0" y="4448263"/>
          <a:ext cx="6303729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6154FF-3F7F-4C4D-9EC7-B99E2E2B6A66}">
      <dsp:nvSpPr>
        <dsp:cNvPr id="0" name=""/>
        <dsp:cNvSpPr/>
      </dsp:nvSpPr>
      <dsp:spPr>
        <a:xfrm>
          <a:off x="0" y="4448263"/>
          <a:ext cx="6303729" cy="1111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5100" kern="1200" dirty="0"/>
            <a:t>Data Scientists </a:t>
          </a:r>
          <a:endParaRPr lang="en-US" sz="5100" kern="1200" dirty="0"/>
        </a:p>
      </dsp:txBody>
      <dsp:txXfrm>
        <a:off x="0" y="4448263"/>
        <a:ext cx="6303729" cy="11118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026DE-4EAB-4BAE-AE81-64C3845A5061}" type="datetimeFigureOut">
              <a:rPr lang="en-SG" smtClean="0"/>
              <a:t>30/11/2021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7F45C-D78F-40EF-B5BC-63AFB0E663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6076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Hjorth , feature extraction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7F45C-D78F-40EF-B5BC-63AFB0E663D3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1562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33693-7FF8-41D1-BB14-A0C187AAA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B17530-182F-4EBE-88C3-8678263AAF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0FE8B-5F6C-476C-8524-5ED995293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842DE-E934-4E15-895B-A5EE9F9156A0}" type="datetimeFigureOut">
              <a:rPr lang="en-SG" smtClean="0"/>
              <a:t>30/11/2021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E70A5-43B7-4C3C-8245-853B539B9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D28F1-B3A2-4323-9962-53566374C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3C9FB-3351-4BCB-8D8D-5FCD2D38285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691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3FA86-55E9-4D0A-A25E-89CF0526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78A73-105C-4FDB-8BE0-D81FDE167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EA7FC-7FBD-492B-B376-21613FF98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842DE-E934-4E15-895B-A5EE9F9156A0}" type="datetimeFigureOut">
              <a:rPr lang="en-SG" smtClean="0"/>
              <a:t>30/11/2021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4B651-2CC3-4CAC-9D00-2AAD77036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3461C-B604-4998-ABA5-8F1BB0705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3C9FB-3351-4BCB-8D8D-5FCD2D38285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77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0AB8CA-545D-42E6-A8FB-006E15A6C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9DDE96-3187-45C9-84FD-A4CD36E8C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69F52-DC26-48E4-A159-9BD70F10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842DE-E934-4E15-895B-A5EE9F9156A0}" type="datetimeFigureOut">
              <a:rPr lang="en-SG" smtClean="0"/>
              <a:t>30/11/2021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12FD7-FB9B-4BA2-8BEC-F0163E90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28402-DB14-48BF-A9A7-C7F5B5E4B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3C9FB-3351-4BCB-8D8D-5FCD2D38285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4747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6058A-97C9-46A1-AD24-33A5967B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FEB9B-5BD9-49C5-9A22-372ABC6A9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C698B-2632-41C8-8BCB-CA80C1E35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842DE-E934-4E15-895B-A5EE9F9156A0}" type="datetimeFigureOut">
              <a:rPr lang="en-SG" smtClean="0"/>
              <a:t>30/11/2021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CD985-FE5F-49F2-ACD3-637C2523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1EB37-D6C2-4EE7-906B-0509B599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3C9FB-3351-4BCB-8D8D-5FCD2D38285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27199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7E24D-B174-4A39-8FC9-279822E28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B60AD-6E13-49DD-B476-E7049641C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5AF6C-FBB8-42DD-AB96-E123C7F3F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842DE-E934-4E15-895B-A5EE9F9156A0}" type="datetimeFigureOut">
              <a:rPr lang="en-SG" smtClean="0"/>
              <a:t>30/11/2021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4CF13-5CBE-4FD9-B0F5-586C1165E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08DC6-1A28-47F4-84D0-10B2FC770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3C9FB-3351-4BCB-8D8D-5FCD2D38285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675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F1E1B-784F-4514-9B31-1CC48A92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13CEF-3A1D-4349-A517-CAC0E0BF9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FE0C1-3CE3-4421-9B2B-7149A2F3A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5C764-96DD-422F-8AE3-86D954EC3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842DE-E934-4E15-895B-A5EE9F9156A0}" type="datetimeFigureOut">
              <a:rPr lang="en-SG" smtClean="0"/>
              <a:t>30/11/2021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2E5A8-C939-4C1A-8EDA-05C3C3438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285D1-E569-4D63-83FD-DFCC6408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3C9FB-3351-4BCB-8D8D-5FCD2D38285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6352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72537-1D63-40BF-A882-6A8F40B6A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88891-A1BE-4472-842B-1C57253A2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2D666-DEE9-42B3-A101-5807DA1E7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D7AE8A-45EF-4D29-9028-C94A6A3F31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0174FF-8644-4187-8D1C-F7E58CEB5D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E33CFB-6AEE-403B-BA96-30FDF21A4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842DE-E934-4E15-895B-A5EE9F9156A0}" type="datetimeFigureOut">
              <a:rPr lang="en-SG" smtClean="0"/>
              <a:t>30/11/2021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5395BA-2B94-4E23-B3C9-7BCB8936A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62EDB9-6FBD-40A7-B968-FBE7B9D11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3C9FB-3351-4BCB-8D8D-5FCD2D38285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641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2DD4-8618-496E-AD67-F99A1654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E4E004-A59B-42FD-9C49-C9CA70133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842DE-E934-4E15-895B-A5EE9F9156A0}" type="datetimeFigureOut">
              <a:rPr lang="en-SG" smtClean="0"/>
              <a:t>30/11/2021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5915D-F2B3-4224-8CEE-943B555DA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0EFAAD-7BC3-4251-9B8C-E9D7082A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3C9FB-3351-4BCB-8D8D-5FCD2D38285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051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A1175-9AE8-4D43-85C8-29C34924B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842DE-E934-4E15-895B-A5EE9F9156A0}" type="datetimeFigureOut">
              <a:rPr lang="en-SG" smtClean="0"/>
              <a:t>30/11/2021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E61AF-8A3D-4DDE-BD1D-B1B29CDBD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B8261-CBBB-4906-9F58-D711F9D6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3C9FB-3351-4BCB-8D8D-5FCD2D38285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4789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095CB-5000-48B2-B587-B4FDBD444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6F09A-F35E-44BC-8DAA-CE672ABBB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1996C-2F9C-4349-99BC-A90BC2154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D6059-2D07-4572-B5DC-8F1669CA6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842DE-E934-4E15-895B-A5EE9F9156A0}" type="datetimeFigureOut">
              <a:rPr lang="en-SG" smtClean="0"/>
              <a:t>30/11/2021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12302-91E2-4947-A2A7-D5F94D830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0B568-D5B3-41B2-9EBB-260747226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3C9FB-3351-4BCB-8D8D-5FCD2D38285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0574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3A2C-408E-475B-884E-C7DB5896A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E7DD47-C11A-4863-AFD4-C7FCA91E9C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F4102-4542-4550-83D2-DDA50758A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2BE2A-72FB-424B-89A1-D387C7D88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842DE-E934-4E15-895B-A5EE9F9156A0}" type="datetimeFigureOut">
              <a:rPr lang="en-SG" smtClean="0"/>
              <a:t>30/11/2021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82361-B3A0-4404-86B5-806DCFBDC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D0C84-2720-4A62-A160-9AAD476B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3C9FB-3351-4BCB-8D8D-5FCD2D38285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0956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83886D-4FCC-4F48-83BE-75733FA95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5C283-7D98-4010-B060-841C2FF7D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0D4BD-566C-4C0E-949D-D0F98A97F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842DE-E934-4E15-895B-A5EE9F9156A0}" type="datetimeFigureOut">
              <a:rPr lang="en-SG" smtClean="0"/>
              <a:t>30/11/2021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74E7D-D4FD-4881-9B00-1798F029E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B6CDA-8664-47FF-B827-64B630DFE6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3C9FB-3351-4BCB-8D8D-5FCD2D38285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2630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0FD0D-B858-4F57-BA72-AAF1ABA7A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640080"/>
            <a:ext cx="6894576" cy="3566160"/>
          </a:xfrm>
        </p:spPr>
        <p:txBody>
          <a:bodyPr anchor="b">
            <a:normAutofit/>
          </a:bodyPr>
          <a:lstStyle/>
          <a:p>
            <a:pPr algn="l"/>
            <a:r>
              <a:rPr lang="en-SG" sz="5100" b="0" i="0" dirty="0">
                <a:effectLst/>
                <a:latin typeface="Google Sans"/>
              </a:rPr>
              <a:t>Electroencephalography (EEG) Diagnosis</a:t>
            </a:r>
            <a:endParaRPr lang="en-SG" sz="5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44B187-8DD7-4828-BDA8-BA426095B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4636008"/>
            <a:ext cx="6894576" cy="1572768"/>
          </a:xfrm>
        </p:spPr>
        <p:txBody>
          <a:bodyPr>
            <a:normAutofit/>
          </a:bodyPr>
          <a:lstStyle/>
          <a:p>
            <a:pPr algn="l"/>
            <a:r>
              <a:rPr lang="en-SG" dirty="0"/>
              <a:t>Mini Project 3</a:t>
            </a:r>
            <a:endParaRPr lang="en-SG"/>
          </a:p>
        </p:txBody>
      </p:sp>
      <p:pic>
        <p:nvPicPr>
          <p:cNvPr id="5" name="Picture 4" descr="A picture of an electromagnetic radiation">
            <a:extLst>
              <a:ext uri="{FF2B5EF4-FFF2-40B4-BE49-F238E27FC236}">
                <a16:creationId xmlns:a16="http://schemas.microsoft.com/office/drawing/2014/main" id="{59A0BC4D-45DC-4B59-81D8-E5907C75D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73" r="29663" b="2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97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C745B-3064-4C04-922D-B5DB2A49D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8" y="2015231"/>
            <a:ext cx="3499104" cy="268739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Frequency series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power spectral density(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psd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C9677DA-5E31-41A1-8856-6960A34B9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63832" y="305753"/>
            <a:ext cx="6177396" cy="599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86E0F5-EAA1-4B76-B4F6-2706797455DB}"/>
              </a:ext>
            </a:extLst>
          </p:cNvPr>
          <p:cNvSpPr txBox="1"/>
          <p:nvPr/>
        </p:nvSpPr>
        <p:spPr>
          <a:xfrm>
            <a:off x="1027782" y="660916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u="sng" dirty="0"/>
              <a:t>Welch periodogram</a:t>
            </a:r>
          </a:p>
        </p:txBody>
      </p:sp>
    </p:spTree>
    <p:extLst>
      <p:ext uri="{BB962C8B-B14F-4D97-AF65-F5344CB8AC3E}">
        <p14:creationId xmlns:p14="http://schemas.microsoft.com/office/powerpoint/2010/main" val="264519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594C-5F07-4005-9751-09E3AEF2D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SG" dirty="0"/>
            </a:br>
            <a:r>
              <a:rPr lang="en-SG" dirty="0"/>
              <a:t>Types of brain waves</a:t>
            </a:r>
            <a:br>
              <a:rPr lang="en-SG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7777A-AD6D-4D18-BC66-A0E430B15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SG" dirty="0"/>
              <a:t>DELTA WAVES (.5 TO 4 HZ)</a:t>
            </a:r>
          </a:p>
          <a:p>
            <a:pPr lvl="1"/>
            <a:r>
              <a:rPr lang="en-US" dirty="0"/>
              <a:t>deepest meditation and dreamless sleep (Healing and regeneration)</a:t>
            </a:r>
          </a:p>
          <a:p>
            <a:pPr lvl="1"/>
            <a:endParaRPr lang="en-SG" dirty="0"/>
          </a:p>
          <a:p>
            <a:r>
              <a:rPr lang="en-US" dirty="0"/>
              <a:t>THETA WAVES (3 TO 8 HZ)</a:t>
            </a:r>
          </a:p>
          <a:p>
            <a:pPr lvl="1"/>
            <a:r>
              <a:rPr lang="en-US" dirty="0"/>
              <a:t>learning, memory, and intuition</a:t>
            </a:r>
          </a:p>
          <a:p>
            <a:pPr lvl="1"/>
            <a:endParaRPr lang="en-US" dirty="0"/>
          </a:p>
          <a:p>
            <a:r>
              <a:rPr lang="en-US" dirty="0"/>
              <a:t>ALPHA WAVES (8 TO 12 HZ)</a:t>
            </a:r>
          </a:p>
          <a:p>
            <a:pPr lvl="1"/>
            <a:r>
              <a:rPr lang="en-US" dirty="0"/>
              <a:t>mental coordination, calmness, alertness</a:t>
            </a:r>
          </a:p>
          <a:p>
            <a:pPr lvl="1"/>
            <a:endParaRPr lang="en-US" dirty="0"/>
          </a:p>
          <a:p>
            <a:r>
              <a:rPr lang="en-SG" dirty="0"/>
              <a:t>BETA WAVES (12 TO 30 HZ)</a:t>
            </a:r>
          </a:p>
          <a:p>
            <a:pPr lvl="1"/>
            <a:r>
              <a:rPr lang="en-US" dirty="0"/>
              <a:t>problem solving, judgment, decision making, anxiety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68801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299807A-A7C7-4E24-A4F6-9996ED34AB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20835"/>
            <a:ext cx="10905066" cy="501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068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3DA3-CB4D-448D-8FBD-FAC4FB48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General 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5D954-7498-4A94-8A4F-0842A6B8C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Measurements are highly distributed</a:t>
            </a:r>
          </a:p>
          <a:p>
            <a:r>
              <a:rPr lang="en-SG" dirty="0"/>
              <a:t>too many outliers </a:t>
            </a:r>
          </a:p>
          <a:p>
            <a:r>
              <a:rPr lang="en-SG" dirty="0"/>
              <a:t>Extremely difficult to do feature engineering</a:t>
            </a:r>
          </a:p>
          <a:p>
            <a:r>
              <a:rPr lang="en-SG" dirty="0"/>
              <a:t>Due to the complexity of the problem, we decided to use </a:t>
            </a:r>
            <a:r>
              <a:rPr lang="en-SG" b="1" dirty="0"/>
              <a:t>Deep Neutral Network </a:t>
            </a:r>
            <a:r>
              <a:rPr lang="en-SG" dirty="0"/>
              <a:t>instead</a:t>
            </a:r>
            <a:endParaRPr lang="en-SG" b="1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44266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53B57CD8-243F-42CD-89AE-D9534AC194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BB3F8-0FA4-48E2-ADFE-C9B134049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79412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2F44A5-13FD-4899-9CEF-A37F2EF7A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Long short term memory (LSTM)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9B387-8F72-4199-9B96-C289572F1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Recurrent Neural Networks</a:t>
            </a:r>
          </a:p>
          <a:p>
            <a:endParaRPr lang="en-SG" dirty="0"/>
          </a:p>
          <a:p>
            <a:r>
              <a:rPr lang="en-US" dirty="0"/>
              <a:t>Solve the Problem of Long-Term Dependencies of RNN</a:t>
            </a:r>
          </a:p>
          <a:p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03742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1FAD9-B29A-426D-977F-5BFCC0EE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Architecture of LSTM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66F0F-FFF8-4514-AD28-D0A95FBD6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5" y="2023197"/>
            <a:ext cx="8799654" cy="372182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0AD919-9D19-4357-B102-621DDF358673}"/>
              </a:ext>
            </a:extLst>
          </p:cNvPr>
          <p:cNvSpPr txBox="1"/>
          <p:nvPr/>
        </p:nvSpPr>
        <p:spPr>
          <a:xfrm>
            <a:off x="5291853" y="5086905"/>
            <a:ext cx="3462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21832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839EE-B63E-44B1-B6B3-5000E0BAC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SG" sz="4000" dirty="0"/>
              <a:t>Result of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BB696-279C-4C27-B22F-F7A3135A3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r>
              <a:rPr lang="en-SG" sz="2000" dirty="0"/>
              <a:t>Accuracy of 69.7%</a:t>
            </a:r>
          </a:p>
          <a:p>
            <a:endParaRPr lang="en-SG" sz="2000" dirty="0"/>
          </a:p>
          <a:p>
            <a:pPr marL="0" indent="0">
              <a:buNone/>
            </a:pPr>
            <a:endParaRPr lang="en-SG" sz="2000" dirty="0"/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E7D72E5-3E22-4035-B77F-34B8FB734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6628" y="537882"/>
            <a:ext cx="5288966" cy="558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76A9FE-5BBC-4B1D-8A52-86AAD1BB3BE4}"/>
              </a:ext>
            </a:extLst>
          </p:cNvPr>
          <p:cNvSpPr txBox="1"/>
          <p:nvPr/>
        </p:nvSpPr>
        <p:spPr>
          <a:xfrm>
            <a:off x="5490184" y="976544"/>
            <a:ext cx="9017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23B085-95C1-4224-B9A5-1F12763E3960}"/>
              </a:ext>
            </a:extLst>
          </p:cNvPr>
          <p:cNvSpPr txBox="1"/>
          <p:nvPr/>
        </p:nvSpPr>
        <p:spPr>
          <a:xfrm>
            <a:off x="5522347" y="2111361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A52BC-089A-4248-B064-30BCEBC965D0}"/>
              </a:ext>
            </a:extLst>
          </p:cNvPr>
          <p:cNvSpPr txBox="1"/>
          <p:nvPr/>
        </p:nvSpPr>
        <p:spPr>
          <a:xfrm>
            <a:off x="5490184" y="4092699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FACBF-4869-4E14-91F2-EB36036D4967}"/>
              </a:ext>
            </a:extLst>
          </p:cNvPr>
          <p:cNvSpPr txBox="1"/>
          <p:nvPr/>
        </p:nvSpPr>
        <p:spPr>
          <a:xfrm>
            <a:off x="5490184" y="4999913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8D981-18DA-4BE8-BB70-5A754CACAFE8}"/>
              </a:ext>
            </a:extLst>
          </p:cNvPr>
          <p:cNvSpPr txBox="1"/>
          <p:nvPr/>
        </p:nvSpPr>
        <p:spPr>
          <a:xfrm>
            <a:off x="6327595" y="5808921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33AAD4-022B-4638-8F9D-B08E2F829B7F}"/>
              </a:ext>
            </a:extLst>
          </p:cNvPr>
          <p:cNvSpPr txBox="1"/>
          <p:nvPr/>
        </p:nvSpPr>
        <p:spPr>
          <a:xfrm>
            <a:off x="7210338" y="5808138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C80C39-F7A1-4D09-B472-CFC72D6FCF06}"/>
              </a:ext>
            </a:extLst>
          </p:cNvPr>
          <p:cNvSpPr txBox="1"/>
          <p:nvPr/>
        </p:nvSpPr>
        <p:spPr>
          <a:xfrm>
            <a:off x="8047749" y="5793673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761E6A-902D-4E24-9DCD-3F8D49D64308}"/>
              </a:ext>
            </a:extLst>
          </p:cNvPr>
          <p:cNvSpPr txBox="1"/>
          <p:nvPr/>
        </p:nvSpPr>
        <p:spPr>
          <a:xfrm>
            <a:off x="8839567" y="5808138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D142C-A1D9-40AF-BAC2-B13DF2E38E96}"/>
              </a:ext>
            </a:extLst>
          </p:cNvPr>
          <p:cNvSpPr txBox="1"/>
          <p:nvPr/>
        </p:nvSpPr>
        <p:spPr>
          <a:xfrm>
            <a:off x="9767903" y="5793673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668730-BE78-42B8-B38E-53BE9B4E6648}"/>
              </a:ext>
            </a:extLst>
          </p:cNvPr>
          <p:cNvSpPr txBox="1"/>
          <p:nvPr/>
        </p:nvSpPr>
        <p:spPr>
          <a:xfrm>
            <a:off x="4583718" y="3063417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Actual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89A5C9-2FA8-4ACE-9E6A-61DA18DC3504}"/>
              </a:ext>
            </a:extLst>
          </p:cNvPr>
          <p:cNvSpPr/>
          <p:nvPr/>
        </p:nvSpPr>
        <p:spPr>
          <a:xfrm>
            <a:off x="5421130" y="2849732"/>
            <a:ext cx="906466" cy="803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Class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EC4AE2-EF8F-40DA-8865-AF7CF2D1001F}"/>
              </a:ext>
            </a:extLst>
          </p:cNvPr>
          <p:cNvSpPr txBox="1"/>
          <p:nvPr/>
        </p:nvSpPr>
        <p:spPr>
          <a:xfrm>
            <a:off x="5492075" y="976544"/>
            <a:ext cx="9017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41ADE4-FAC1-404C-8A94-5CC08076B2F1}"/>
              </a:ext>
            </a:extLst>
          </p:cNvPr>
          <p:cNvSpPr txBox="1"/>
          <p:nvPr/>
        </p:nvSpPr>
        <p:spPr>
          <a:xfrm>
            <a:off x="5524238" y="2111361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BD14F-0A27-4EBC-B114-0DEF6A17837C}"/>
              </a:ext>
            </a:extLst>
          </p:cNvPr>
          <p:cNvSpPr txBox="1"/>
          <p:nvPr/>
        </p:nvSpPr>
        <p:spPr>
          <a:xfrm>
            <a:off x="5504813" y="4054421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9DD41D-4814-4B3E-B884-2EF3AA9D46B3}"/>
              </a:ext>
            </a:extLst>
          </p:cNvPr>
          <p:cNvSpPr/>
          <p:nvPr/>
        </p:nvSpPr>
        <p:spPr>
          <a:xfrm>
            <a:off x="5435759" y="2811454"/>
            <a:ext cx="906466" cy="803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Class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5208A1-9733-4552-983E-DA723BDA5737}"/>
              </a:ext>
            </a:extLst>
          </p:cNvPr>
          <p:cNvSpPr txBox="1"/>
          <p:nvPr/>
        </p:nvSpPr>
        <p:spPr>
          <a:xfrm>
            <a:off x="5506704" y="938266"/>
            <a:ext cx="9017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DCD72C-E8CB-4DDF-B905-2C84F0A66AD4}"/>
              </a:ext>
            </a:extLst>
          </p:cNvPr>
          <p:cNvSpPr txBox="1"/>
          <p:nvPr/>
        </p:nvSpPr>
        <p:spPr>
          <a:xfrm>
            <a:off x="5538867" y="2073083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FEE2BE-1E0C-42A7-B357-DE679CAD4442}"/>
              </a:ext>
            </a:extLst>
          </p:cNvPr>
          <p:cNvSpPr txBox="1"/>
          <p:nvPr/>
        </p:nvSpPr>
        <p:spPr>
          <a:xfrm>
            <a:off x="8340452" y="6275504"/>
            <a:ext cx="10965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Predict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3D1BC-7524-4056-9AB8-FD4262E40696}"/>
              </a:ext>
            </a:extLst>
          </p:cNvPr>
          <p:cNvSpPr txBox="1"/>
          <p:nvPr/>
        </p:nvSpPr>
        <p:spPr>
          <a:xfrm>
            <a:off x="5522347" y="4982384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07ADD8-D2BD-4BCF-9384-CB1BA2D8ED02}"/>
              </a:ext>
            </a:extLst>
          </p:cNvPr>
          <p:cNvSpPr txBox="1"/>
          <p:nvPr/>
        </p:nvSpPr>
        <p:spPr>
          <a:xfrm>
            <a:off x="5536976" y="4036892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12F3C69-A31E-44D5-AB7B-30817EA41A44}"/>
              </a:ext>
            </a:extLst>
          </p:cNvPr>
          <p:cNvSpPr/>
          <p:nvPr/>
        </p:nvSpPr>
        <p:spPr>
          <a:xfrm>
            <a:off x="5467922" y="2793925"/>
            <a:ext cx="906466" cy="803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Class 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DCF5AF-2B18-447A-AB66-4D530F577906}"/>
              </a:ext>
            </a:extLst>
          </p:cNvPr>
          <p:cNvSpPr txBox="1"/>
          <p:nvPr/>
        </p:nvSpPr>
        <p:spPr>
          <a:xfrm>
            <a:off x="5538867" y="920737"/>
            <a:ext cx="9017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644E27-F981-4821-BA0E-DB4752A5F5F2}"/>
              </a:ext>
            </a:extLst>
          </p:cNvPr>
          <p:cNvSpPr txBox="1"/>
          <p:nvPr/>
        </p:nvSpPr>
        <p:spPr>
          <a:xfrm>
            <a:off x="5571030" y="2055554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2</a:t>
            </a:r>
          </a:p>
        </p:txBody>
      </p:sp>
    </p:spTree>
    <p:extLst>
      <p:ext uri="{BB962C8B-B14F-4D97-AF65-F5344CB8AC3E}">
        <p14:creationId xmlns:p14="http://schemas.microsoft.com/office/powerpoint/2010/main" val="3249648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839EE-B63E-44B1-B6B3-5000E0BAC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3" y="526936"/>
            <a:ext cx="5795809" cy="1942810"/>
          </a:xfrm>
        </p:spPr>
        <p:txBody>
          <a:bodyPr anchor="b">
            <a:normAutofit/>
          </a:bodyPr>
          <a:lstStyle/>
          <a:p>
            <a:r>
              <a:rPr lang="en-SG" sz="4000" dirty="0"/>
              <a:t>Result of frequency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BB696-279C-4C27-B22F-F7A3135A3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r>
              <a:rPr lang="en-SG" sz="2000" dirty="0"/>
              <a:t>Accuracy of 78.8%</a:t>
            </a:r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926C979-5D0D-4F81-B7BF-61259DE7F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6628" y="537882"/>
            <a:ext cx="5288966" cy="558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6687AE-3BB2-4549-8474-439025DB0DF6}"/>
              </a:ext>
            </a:extLst>
          </p:cNvPr>
          <p:cNvSpPr txBox="1"/>
          <p:nvPr/>
        </p:nvSpPr>
        <p:spPr>
          <a:xfrm>
            <a:off x="6327595" y="5808921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76CBD8-76DF-4822-BD03-F53A00FE0909}"/>
              </a:ext>
            </a:extLst>
          </p:cNvPr>
          <p:cNvSpPr txBox="1"/>
          <p:nvPr/>
        </p:nvSpPr>
        <p:spPr>
          <a:xfrm>
            <a:off x="7210338" y="5808138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2AF4E-3F4A-4A8B-B488-136DB7D99F10}"/>
              </a:ext>
            </a:extLst>
          </p:cNvPr>
          <p:cNvSpPr txBox="1"/>
          <p:nvPr/>
        </p:nvSpPr>
        <p:spPr>
          <a:xfrm>
            <a:off x="8047749" y="5793673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7FF95A-2E60-4B04-8DC7-1D38343A70EB}"/>
              </a:ext>
            </a:extLst>
          </p:cNvPr>
          <p:cNvSpPr txBox="1"/>
          <p:nvPr/>
        </p:nvSpPr>
        <p:spPr>
          <a:xfrm>
            <a:off x="8839567" y="5808138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D5A30-4C83-447C-9D02-861D4A6D51AE}"/>
              </a:ext>
            </a:extLst>
          </p:cNvPr>
          <p:cNvSpPr txBox="1"/>
          <p:nvPr/>
        </p:nvSpPr>
        <p:spPr>
          <a:xfrm>
            <a:off x="9767903" y="5793673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B68EDB-3749-437D-AC49-E33F4326C489}"/>
              </a:ext>
            </a:extLst>
          </p:cNvPr>
          <p:cNvSpPr txBox="1"/>
          <p:nvPr/>
        </p:nvSpPr>
        <p:spPr>
          <a:xfrm>
            <a:off x="4583718" y="3063417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13E1B7-E2E5-412C-90B3-1AF65B5D4091}"/>
              </a:ext>
            </a:extLst>
          </p:cNvPr>
          <p:cNvSpPr txBox="1"/>
          <p:nvPr/>
        </p:nvSpPr>
        <p:spPr>
          <a:xfrm>
            <a:off x="8340452" y="6275504"/>
            <a:ext cx="10965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Predict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B58DFC-CD40-4DB8-955F-CDC4FB6C04F4}"/>
              </a:ext>
            </a:extLst>
          </p:cNvPr>
          <p:cNvSpPr txBox="1"/>
          <p:nvPr/>
        </p:nvSpPr>
        <p:spPr>
          <a:xfrm>
            <a:off x="5522347" y="4982384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9F3F4-D9C1-4E99-BE3D-201AF54AA9FF}"/>
              </a:ext>
            </a:extLst>
          </p:cNvPr>
          <p:cNvSpPr txBox="1"/>
          <p:nvPr/>
        </p:nvSpPr>
        <p:spPr>
          <a:xfrm>
            <a:off x="5536976" y="4036892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CBCE85-89D2-46C4-8452-F5FD0D8335C1}"/>
              </a:ext>
            </a:extLst>
          </p:cNvPr>
          <p:cNvSpPr/>
          <p:nvPr/>
        </p:nvSpPr>
        <p:spPr>
          <a:xfrm>
            <a:off x="5467922" y="2793925"/>
            <a:ext cx="906466" cy="803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Class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EDB851-1695-4796-994E-E84B58ED5F99}"/>
              </a:ext>
            </a:extLst>
          </p:cNvPr>
          <p:cNvSpPr txBox="1"/>
          <p:nvPr/>
        </p:nvSpPr>
        <p:spPr>
          <a:xfrm>
            <a:off x="5538867" y="920737"/>
            <a:ext cx="9017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303AD-6CD7-4B2C-BDA8-52C982AC7B20}"/>
              </a:ext>
            </a:extLst>
          </p:cNvPr>
          <p:cNvSpPr txBox="1"/>
          <p:nvPr/>
        </p:nvSpPr>
        <p:spPr>
          <a:xfrm>
            <a:off x="5490184" y="2055830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2</a:t>
            </a:r>
          </a:p>
        </p:txBody>
      </p:sp>
    </p:spTree>
    <p:extLst>
      <p:ext uri="{BB962C8B-B14F-4D97-AF65-F5344CB8AC3E}">
        <p14:creationId xmlns:p14="http://schemas.microsoft.com/office/powerpoint/2010/main" val="1971809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4ED9D-FC5B-4B98-B36A-23D3BEB21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49034-1B1B-455A-80A5-4471D6E82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This model has problem differentiating between Class 2 and 3     (</a:t>
            </a:r>
            <a:r>
              <a:rPr lang="en-SG" dirty="0" err="1"/>
              <a:t>tumor</a:t>
            </a:r>
            <a:r>
              <a:rPr lang="en-SG" dirty="0"/>
              <a:t> near or far)</a:t>
            </a:r>
          </a:p>
          <a:p>
            <a:endParaRPr lang="en-SG" dirty="0"/>
          </a:p>
          <a:p>
            <a:r>
              <a:rPr lang="en-SG" dirty="0"/>
              <a:t>Class 1 (seizure) has a precision of 96.8%</a:t>
            </a:r>
          </a:p>
          <a:p>
            <a:endParaRPr lang="en-SG" dirty="0"/>
          </a:p>
          <a:p>
            <a:r>
              <a:rPr lang="en-SG" dirty="0"/>
              <a:t> Class 4 (eye open) has a precision of 88%</a:t>
            </a:r>
          </a:p>
          <a:p>
            <a:endParaRPr lang="en-SG" dirty="0"/>
          </a:p>
          <a:p>
            <a:r>
              <a:rPr lang="en-SG" dirty="0"/>
              <a:t>Class 5 (eye close) has a precision of 78%</a:t>
            </a:r>
          </a:p>
        </p:txBody>
      </p:sp>
    </p:spTree>
    <p:extLst>
      <p:ext uri="{BB962C8B-B14F-4D97-AF65-F5344CB8AC3E}">
        <p14:creationId xmlns:p14="http://schemas.microsoft.com/office/powerpoint/2010/main" val="183119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AEAE6-BCD0-4BB2-A13E-32FA2003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SG" sz="5400"/>
              <a:t>Content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65EDCC-A07F-47F3-9584-4CCE44F56C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708800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2179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77E75-4D7F-4CC0-8C40-2FC51A009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Modification of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BAEA3-620F-4285-A051-B79DEE070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EEG will not be used to determine location of </a:t>
            </a:r>
            <a:r>
              <a:rPr lang="en-SG" dirty="0" err="1"/>
              <a:t>tumor</a:t>
            </a:r>
            <a:endParaRPr lang="en-SG" dirty="0"/>
          </a:p>
          <a:p>
            <a:endParaRPr lang="en-SG" dirty="0"/>
          </a:p>
          <a:p>
            <a:r>
              <a:rPr lang="en-SG" dirty="0"/>
              <a:t>Diagnosis of sleep disorder will be used for another model</a:t>
            </a:r>
          </a:p>
          <a:p>
            <a:endParaRPr lang="en-SG" dirty="0"/>
          </a:p>
          <a:p>
            <a:r>
              <a:rPr lang="en-SG" dirty="0"/>
              <a:t>Current model will focus solely 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/>
              <a:t>Seizure detection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 err="1"/>
              <a:t>Tumor</a:t>
            </a:r>
            <a:r>
              <a:rPr lang="en-SG" dirty="0"/>
              <a:t> detection (not the location)</a:t>
            </a:r>
          </a:p>
        </p:txBody>
      </p:sp>
    </p:spTree>
    <p:extLst>
      <p:ext uri="{BB962C8B-B14F-4D97-AF65-F5344CB8AC3E}">
        <p14:creationId xmlns:p14="http://schemas.microsoft.com/office/powerpoint/2010/main" val="1330689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C212F-2AB7-44B9-9C57-E4D5A93E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3 Classes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2AE530-D70C-4D7F-892D-8B9D74521D8A}"/>
              </a:ext>
            </a:extLst>
          </p:cNvPr>
          <p:cNvSpPr/>
          <p:nvPr/>
        </p:nvSpPr>
        <p:spPr>
          <a:xfrm>
            <a:off x="1066798" y="1828800"/>
            <a:ext cx="1238435" cy="1154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Class 1:</a:t>
            </a:r>
          </a:p>
          <a:p>
            <a:pPr algn="ctr"/>
            <a:r>
              <a:rPr lang="en-SG" dirty="0"/>
              <a:t>Seizure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EB45F4-8B6E-46EF-8074-9A5DC6E31EAE}"/>
              </a:ext>
            </a:extLst>
          </p:cNvPr>
          <p:cNvSpPr/>
          <p:nvPr/>
        </p:nvSpPr>
        <p:spPr>
          <a:xfrm>
            <a:off x="3198918" y="1828800"/>
            <a:ext cx="1445581" cy="1154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Class 2:</a:t>
            </a:r>
          </a:p>
          <a:p>
            <a:pPr algn="ctr"/>
            <a:r>
              <a:rPr lang="en-SG" dirty="0" err="1"/>
              <a:t>Tumor</a:t>
            </a:r>
            <a:r>
              <a:rPr lang="en-SG" dirty="0"/>
              <a:t> near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82817C-2487-4485-8002-436493EEDCC8}"/>
              </a:ext>
            </a:extLst>
          </p:cNvPr>
          <p:cNvSpPr/>
          <p:nvPr/>
        </p:nvSpPr>
        <p:spPr>
          <a:xfrm>
            <a:off x="5375427" y="1828800"/>
            <a:ext cx="1445581" cy="1154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Class 3:</a:t>
            </a:r>
          </a:p>
          <a:p>
            <a:pPr algn="ctr"/>
            <a:r>
              <a:rPr lang="en-SG" dirty="0" err="1"/>
              <a:t>Tumor</a:t>
            </a:r>
            <a:r>
              <a:rPr lang="en-SG" dirty="0"/>
              <a:t> far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E4740E-1BF7-4B67-B31C-9FDA613E98E0}"/>
              </a:ext>
            </a:extLst>
          </p:cNvPr>
          <p:cNvSpPr/>
          <p:nvPr/>
        </p:nvSpPr>
        <p:spPr>
          <a:xfrm>
            <a:off x="7551936" y="1828800"/>
            <a:ext cx="1445581" cy="1154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Class 4:</a:t>
            </a:r>
          </a:p>
          <a:p>
            <a:pPr algn="ctr"/>
            <a:r>
              <a:rPr lang="en-SG" dirty="0"/>
              <a:t>Eye closed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D1E1EA-5517-496C-86B0-24526DBD7CFF}"/>
              </a:ext>
            </a:extLst>
          </p:cNvPr>
          <p:cNvSpPr/>
          <p:nvPr/>
        </p:nvSpPr>
        <p:spPr>
          <a:xfrm>
            <a:off x="9728445" y="1828800"/>
            <a:ext cx="1445581" cy="1154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Class 5:</a:t>
            </a:r>
          </a:p>
          <a:p>
            <a:pPr algn="ctr"/>
            <a:r>
              <a:rPr lang="en-SG" dirty="0"/>
              <a:t>Eye open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B447DF0-EA78-4FEA-8A13-B36903E383D4}"/>
              </a:ext>
            </a:extLst>
          </p:cNvPr>
          <p:cNvSpPr/>
          <p:nvPr/>
        </p:nvSpPr>
        <p:spPr>
          <a:xfrm rot="5400000">
            <a:off x="4786910" y="1447429"/>
            <a:ext cx="479395" cy="37811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D61FEB80-8020-4722-82EA-1D167352FD1A}"/>
              </a:ext>
            </a:extLst>
          </p:cNvPr>
          <p:cNvSpPr/>
          <p:nvPr/>
        </p:nvSpPr>
        <p:spPr>
          <a:xfrm rot="5400000">
            <a:off x="9202813" y="1509572"/>
            <a:ext cx="479395" cy="37811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41750845-AE7B-472A-9CEC-D39033888E49}"/>
              </a:ext>
            </a:extLst>
          </p:cNvPr>
          <p:cNvSpPr/>
          <p:nvPr/>
        </p:nvSpPr>
        <p:spPr>
          <a:xfrm rot="5400000">
            <a:off x="1446319" y="2718785"/>
            <a:ext cx="479395" cy="12384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6E9623-5725-4341-B4A4-7342396107AC}"/>
              </a:ext>
            </a:extLst>
          </p:cNvPr>
          <p:cNvSpPr/>
          <p:nvPr/>
        </p:nvSpPr>
        <p:spPr>
          <a:xfrm>
            <a:off x="1219198" y="4120719"/>
            <a:ext cx="1238435" cy="11540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Class A:</a:t>
            </a:r>
          </a:p>
          <a:p>
            <a:pPr algn="ctr"/>
            <a:r>
              <a:rPr lang="en-SG" dirty="0"/>
              <a:t>Seizure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69AABE-A5E8-44CE-9B64-84B43740F612}"/>
              </a:ext>
            </a:extLst>
          </p:cNvPr>
          <p:cNvSpPr/>
          <p:nvPr/>
        </p:nvSpPr>
        <p:spPr>
          <a:xfrm>
            <a:off x="4407761" y="4120718"/>
            <a:ext cx="1445581" cy="11540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Class B:</a:t>
            </a:r>
          </a:p>
          <a:p>
            <a:pPr algn="ctr"/>
            <a:r>
              <a:rPr lang="en-SG" dirty="0" err="1"/>
              <a:t>Tumor</a:t>
            </a:r>
            <a:endParaRPr lang="en-S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711011-6E13-4771-8F06-8B72C7ECE02F}"/>
              </a:ext>
            </a:extLst>
          </p:cNvPr>
          <p:cNvSpPr/>
          <p:nvPr/>
        </p:nvSpPr>
        <p:spPr>
          <a:xfrm>
            <a:off x="8719719" y="4120718"/>
            <a:ext cx="1445581" cy="11540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Class C:</a:t>
            </a:r>
          </a:p>
          <a:p>
            <a:pPr algn="ctr"/>
            <a:r>
              <a:rPr lang="en-SG" dirty="0"/>
              <a:t>Healthy</a:t>
            </a:r>
          </a:p>
        </p:txBody>
      </p:sp>
    </p:spTree>
    <p:extLst>
      <p:ext uri="{BB962C8B-B14F-4D97-AF65-F5344CB8AC3E}">
        <p14:creationId xmlns:p14="http://schemas.microsoft.com/office/powerpoint/2010/main" val="1518246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1FAD9-B29A-426D-977F-5BFCC0EE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Architecture of LSTM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66F0F-FFF8-4514-AD28-D0A95FBD6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5" y="2023197"/>
            <a:ext cx="8799654" cy="372182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388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4" name="Rectangle 71">
            <a:extLst>
              <a:ext uri="{FF2B5EF4-FFF2-40B4-BE49-F238E27FC236}">
                <a16:creationId xmlns:a16="http://schemas.microsoft.com/office/drawing/2014/main" id="{60E9A6ED-B880-44EA-8D60-C9D3C82CC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B6B0C-34CF-4E31-BB63-B879FBECB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22" y="179728"/>
            <a:ext cx="5170852" cy="1671564"/>
          </a:xfrm>
        </p:spPr>
        <p:txBody>
          <a:bodyPr>
            <a:normAutofit/>
          </a:bodyPr>
          <a:lstStyle/>
          <a:p>
            <a:r>
              <a:rPr lang="en-SG" sz="4000" dirty="0"/>
              <a:t>Accuracy improved!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EE8F3-14F2-406E-B653-22AD3254F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29" y="1983442"/>
            <a:ext cx="5180245" cy="4145645"/>
          </a:xfrm>
        </p:spPr>
        <p:txBody>
          <a:bodyPr>
            <a:normAutofit fontScale="92500" lnSpcReduction="10000"/>
          </a:bodyPr>
          <a:lstStyle/>
          <a:p>
            <a:r>
              <a:rPr lang="en-SG" sz="1800" dirty="0"/>
              <a:t>Overall Accuracy = 94.8%</a:t>
            </a:r>
          </a:p>
          <a:p>
            <a:endParaRPr lang="en-SG" sz="1800" dirty="0"/>
          </a:p>
          <a:p>
            <a:r>
              <a:rPr lang="en-SG" sz="1800" dirty="0"/>
              <a:t>Seizure</a:t>
            </a:r>
          </a:p>
          <a:p>
            <a:pPr lvl="1"/>
            <a:r>
              <a:rPr lang="en-SG" sz="1800" dirty="0"/>
              <a:t>Precision = 97.4%</a:t>
            </a:r>
          </a:p>
          <a:p>
            <a:pPr lvl="1"/>
            <a:r>
              <a:rPr lang="en-SG" sz="1800" dirty="0"/>
              <a:t>Recall = 93.9%</a:t>
            </a:r>
          </a:p>
          <a:p>
            <a:endParaRPr lang="en-SG" sz="1800" dirty="0"/>
          </a:p>
          <a:p>
            <a:r>
              <a:rPr lang="en-SG" sz="1800" dirty="0" err="1"/>
              <a:t>Tumor</a:t>
            </a:r>
            <a:r>
              <a:rPr lang="en-SG" sz="1800" dirty="0"/>
              <a:t> </a:t>
            </a:r>
          </a:p>
          <a:p>
            <a:pPr lvl="1"/>
            <a:r>
              <a:rPr lang="en-SG" sz="1800" dirty="0"/>
              <a:t>Precision = 92.3%</a:t>
            </a:r>
          </a:p>
          <a:p>
            <a:pPr lvl="1"/>
            <a:r>
              <a:rPr lang="en-SG" sz="1800" dirty="0"/>
              <a:t>Recall = 95.4%</a:t>
            </a:r>
          </a:p>
          <a:p>
            <a:pPr lvl="1"/>
            <a:endParaRPr lang="en-SG" sz="1800" dirty="0"/>
          </a:p>
          <a:p>
            <a:r>
              <a:rPr lang="en-SG" sz="1800" dirty="0"/>
              <a:t>Healthy</a:t>
            </a:r>
          </a:p>
          <a:p>
            <a:pPr lvl="1"/>
            <a:r>
              <a:rPr lang="en-SG" sz="1800" dirty="0"/>
              <a:t>Precision = 96.1%</a:t>
            </a:r>
          </a:p>
          <a:p>
            <a:pPr lvl="1"/>
            <a:r>
              <a:rPr lang="en-SG" sz="1800" dirty="0"/>
              <a:t>Recall = 94.6%</a:t>
            </a:r>
          </a:p>
          <a:p>
            <a:endParaRPr lang="en-SG" sz="1400" dirty="0"/>
          </a:p>
          <a:p>
            <a:pPr lvl="1"/>
            <a:endParaRPr lang="en-SG" sz="1400" dirty="0"/>
          </a:p>
          <a:p>
            <a:pPr lvl="1"/>
            <a:endParaRPr lang="en-SG" sz="14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740709D-75C8-4B07-950C-45585EB20D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0" b="2"/>
          <a:stretch/>
        </p:blipFill>
        <p:spPr bwMode="auto">
          <a:xfrm>
            <a:off x="6182944" y="557189"/>
            <a:ext cx="5170852" cy="557189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E4DF1B-88DA-4390-9780-58F2B82626D0}"/>
              </a:ext>
            </a:extLst>
          </p:cNvPr>
          <p:cNvSpPr txBox="1"/>
          <p:nvPr/>
        </p:nvSpPr>
        <p:spPr>
          <a:xfrm>
            <a:off x="6696641" y="5793673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7138E-0155-4955-9773-8EA0B0415B87}"/>
              </a:ext>
            </a:extLst>
          </p:cNvPr>
          <p:cNvSpPr txBox="1"/>
          <p:nvPr/>
        </p:nvSpPr>
        <p:spPr>
          <a:xfrm>
            <a:off x="8184266" y="5793673"/>
            <a:ext cx="8854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5CEE76-3D23-4245-9B84-6092B5065A7A}"/>
              </a:ext>
            </a:extLst>
          </p:cNvPr>
          <p:cNvSpPr txBox="1"/>
          <p:nvPr/>
        </p:nvSpPr>
        <p:spPr>
          <a:xfrm>
            <a:off x="9767903" y="5793673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40340-FAD6-4D18-B728-803C659B7509}"/>
              </a:ext>
            </a:extLst>
          </p:cNvPr>
          <p:cNvSpPr txBox="1"/>
          <p:nvPr/>
        </p:nvSpPr>
        <p:spPr>
          <a:xfrm>
            <a:off x="4838358" y="3059668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Actual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D4B2BD-84A5-4410-8DD9-5372E93106C7}"/>
              </a:ext>
            </a:extLst>
          </p:cNvPr>
          <p:cNvSpPr txBox="1"/>
          <p:nvPr/>
        </p:nvSpPr>
        <p:spPr>
          <a:xfrm>
            <a:off x="8340452" y="6275504"/>
            <a:ext cx="10965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Predict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AD69F-4F5A-4555-89D0-5492912648D4}"/>
              </a:ext>
            </a:extLst>
          </p:cNvPr>
          <p:cNvSpPr txBox="1"/>
          <p:nvPr/>
        </p:nvSpPr>
        <p:spPr>
          <a:xfrm>
            <a:off x="5675769" y="4756358"/>
            <a:ext cx="837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EE6C29-FF9D-4039-A00F-23380CDAA286}"/>
              </a:ext>
            </a:extLst>
          </p:cNvPr>
          <p:cNvSpPr/>
          <p:nvPr/>
        </p:nvSpPr>
        <p:spPr>
          <a:xfrm>
            <a:off x="5592871" y="2821108"/>
            <a:ext cx="906466" cy="803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Class 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7AFD9-AE9A-4EFF-A17B-4697D41836A5}"/>
              </a:ext>
            </a:extLst>
          </p:cNvPr>
          <p:cNvSpPr txBox="1"/>
          <p:nvPr/>
        </p:nvSpPr>
        <p:spPr>
          <a:xfrm>
            <a:off x="5583929" y="1319817"/>
            <a:ext cx="9017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Class A</a:t>
            </a:r>
          </a:p>
        </p:txBody>
      </p:sp>
    </p:spTree>
    <p:extLst>
      <p:ext uri="{BB962C8B-B14F-4D97-AF65-F5344CB8AC3E}">
        <p14:creationId xmlns:p14="http://schemas.microsoft.com/office/powerpoint/2010/main" val="2428218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47352-9396-4EC8-A9DC-517310DC4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SG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DF349-601E-4A27-A404-5B4D6D4C0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SG" dirty="0"/>
              <a:t>EEG is not an ideal tool to determine to location of </a:t>
            </a:r>
            <a:r>
              <a:rPr lang="en-SG" dirty="0" err="1"/>
              <a:t>tumor</a:t>
            </a:r>
            <a:endParaRPr lang="en-SG" dirty="0"/>
          </a:p>
          <a:p>
            <a:endParaRPr lang="en-SG" dirty="0"/>
          </a:p>
          <a:p>
            <a:r>
              <a:rPr lang="en-SG" dirty="0"/>
              <a:t>A separate model will be designed for diagnosis of sleep disorder</a:t>
            </a:r>
          </a:p>
          <a:p>
            <a:endParaRPr lang="en-SG" dirty="0"/>
          </a:p>
          <a:p>
            <a:r>
              <a:rPr lang="en-SG" dirty="0"/>
              <a:t>Frequency domain data is better than time series</a:t>
            </a:r>
          </a:p>
          <a:p>
            <a:endParaRPr lang="en-SG" dirty="0"/>
          </a:p>
          <a:p>
            <a:r>
              <a:rPr lang="en-SG" dirty="0"/>
              <a:t>Focus on 3 classes and objectives are seizure and </a:t>
            </a:r>
            <a:r>
              <a:rPr lang="en-SG" dirty="0" err="1"/>
              <a:t>tumor</a:t>
            </a:r>
            <a:r>
              <a:rPr lang="en-SG" dirty="0"/>
              <a:t> detection </a:t>
            </a:r>
          </a:p>
        </p:txBody>
      </p:sp>
    </p:spTree>
    <p:extLst>
      <p:ext uri="{BB962C8B-B14F-4D97-AF65-F5344CB8AC3E}">
        <p14:creationId xmlns:p14="http://schemas.microsoft.com/office/powerpoint/2010/main" val="1297038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FEC6-48F1-4992-B4CD-A9C0CF4E5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CF30F-0E94-4C41-B395-0707D496F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/>
              <a:t>Parameter tuning</a:t>
            </a:r>
          </a:p>
          <a:p>
            <a:pPr lvl="1"/>
            <a:r>
              <a:rPr lang="en-SG" dirty="0"/>
              <a:t>Adjust the number of layers and neutrons of the model</a:t>
            </a:r>
          </a:p>
          <a:p>
            <a:pPr lvl="1"/>
            <a:endParaRPr lang="en-SG" dirty="0"/>
          </a:p>
          <a:p>
            <a:r>
              <a:rPr lang="en-SG" dirty="0"/>
              <a:t>Explore other models</a:t>
            </a:r>
          </a:p>
          <a:p>
            <a:pPr lvl="1"/>
            <a:r>
              <a:rPr lang="en-SG" dirty="0"/>
              <a:t>CNN-LSTM Network Model</a:t>
            </a:r>
          </a:p>
          <a:p>
            <a:pPr lvl="1"/>
            <a:r>
              <a:rPr lang="en-SG" dirty="0" err="1"/>
              <a:t>ConvLSTM</a:t>
            </a:r>
            <a:r>
              <a:rPr lang="en-SG" dirty="0"/>
              <a:t> </a:t>
            </a:r>
            <a:r>
              <a:rPr lang="en-SG"/>
              <a:t>Network Model</a:t>
            </a:r>
          </a:p>
          <a:p>
            <a:pPr marL="457200" lvl="1" indent="0">
              <a:buNone/>
            </a:pPr>
            <a:endParaRPr lang="en-SG" dirty="0"/>
          </a:p>
          <a:p>
            <a:r>
              <a:rPr lang="en-SG" dirty="0"/>
              <a:t>Feature engineering</a:t>
            </a:r>
          </a:p>
          <a:p>
            <a:pPr lvl="1"/>
            <a:r>
              <a:rPr lang="en-SG" dirty="0"/>
              <a:t>Hjorth parameter</a:t>
            </a:r>
          </a:p>
          <a:p>
            <a:pPr lvl="1"/>
            <a:endParaRPr lang="en-SG" dirty="0"/>
          </a:p>
          <a:p>
            <a:r>
              <a:rPr lang="en-SG" dirty="0"/>
              <a:t>Deploy model to test as trial</a:t>
            </a:r>
          </a:p>
        </p:txBody>
      </p:sp>
    </p:spTree>
    <p:extLst>
      <p:ext uri="{BB962C8B-B14F-4D97-AF65-F5344CB8AC3E}">
        <p14:creationId xmlns:p14="http://schemas.microsoft.com/office/powerpoint/2010/main" val="2581047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3F24F8-D8CC-4AFD-ACF2-C7F4866F8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3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3978F5-6D20-42A9-B7FB-D6B47A8EA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rgbClr val="FFFFFF"/>
                </a:solidFill>
              </a:rPr>
              <a:t>Business Problem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23B5A-4E8F-4A30-8888-B9C4C0BAA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SG" sz="2400" dirty="0"/>
              <a:t>Due to rapid increase in Covid-19 cases, most of the manpower in the hospital is allocated to deal with patients with critical conditions.</a:t>
            </a:r>
          </a:p>
          <a:p>
            <a:endParaRPr lang="en-SG" sz="2400" dirty="0"/>
          </a:p>
          <a:p>
            <a:r>
              <a:rPr lang="en-SG" sz="2400" dirty="0"/>
              <a:t>The job of using EEG scan on patients are assigned to inexperience nurses who are on internship</a:t>
            </a:r>
          </a:p>
          <a:p>
            <a:endParaRPr lang="en-SG" sz="2400" dirty="0"/>
          </a:p>
          <a:p>
            <a:r>
              <a:rPr lang="en-SG" sz="2400" dirty="0"/>
              <a:t>Most of the interns have difficulty diagnosing the patient’s brain conditions using MRI scan, EEG scan will be easier for them to handle</a:t>
            </a:r>
          </a:p>
          <a:p>
            <a:endParaRPr lang="en-SG" sz="2400" dirty="0"/>
          </a:p>
          <a:p>
            <a:r>
              <a:rPr lang="en-SG" sz="2400" dirty="0"/>
              <a:t>The EEG diagnosis needs to be fully automated to detect for Seizure and </a:t>
            </a:r>
            <a:r>
              <a:rPr lang="en-SG" sz="2400" dirty="0" err="1"/>
              <a:t>tumor</a:t>
            </a:r>
            <a:endParaRPr lang="en-SG" sz="2400" dirty="0"/>
          </a:p>
          <a:p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2934759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B6F48-0F04-4E47-9631-3CA390A5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SG" sz="4100">
                <a:solidFill>
                  <a:srgbClr val="FFFFFF"/>
                </a:solidFill>
              </a:rPr>
              <a:t>Stakeholders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867834-863D-45CA-ADBF-29A7045A0A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1616788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8446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A1F5B-0E99-4A9A-BA79-39AB950C5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Experiments Conducted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EFE9D-46F3-4256-B199-4767B5B43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690688"/>
            <a:ext cx="10515600" cy="728662"/>
          </a:xfrm>
        </p:spPr>
        <p:txBody>
          <a:bodyPr/>
          <a:lstStyle/>
          <a:p>
            <a:r>
              <a:rPr lang="en-SG" dirty="0"/>
              <a:t>500 individuals had their brain activity recorded</a:t>
            </a:r>
          </a:p>
          <a:p>
            <a:pPr lvl="5"/>
            <a:endParaRPr lang="en-SG" dirty="0"/>
          </a:p>
          <a:p>
            <a:endParaRPr lang="en-SG" dirty="0"/>
          </a:p>
          <a:p>
            <a:pPr marL="0" indent="0">
              <a:buNone/>
            </a:pPr>
            <a:endParaRPr lang="en-SG" dirty="0"/>
          </a:p>
          <a:p>
            <a:endParaRPr lang="en-SG" dirty="0"/>
          </a:p>
        </p:txBody>
      </p:sp>
      <p:pic>
        <p:nvPicPr>
          <p:cNvPr id="1026" name="Picture 2" descr="EEG for Sleep Disorders | SleePare | SleePare">
            <a:extLst>
              <a:ext uri="{FF2B5EF4-FFF2-40B4-BE49-F238E27FC236}">
                <a16:creationId xmlns:a16="http://schemas.microsoft.com/office/drawing/2014/main" id="{F3D25FCD-F696-493E-AE32-E8D2D524C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3016251"/>
            <a:ext cx="5298580" cy="283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D15F5B-34F2-4E6F-A577-96EA4C426A7A}"/>
              </a:ext>
            </a:extLst>
          </p:cNvPr>
          <p:cNvSpPr txBox="1">
            <a:spLocks/>
          </p:cNvSpPr>
          <p:nvPr/>
        </p:nvSpPr>
        <p:spPr>
          <a:xfrm>
            <a:off x="6467474" y="2838451"/>
            <a:ext cx="5419725" cy="3495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/>
            <a:endParaRPr lang="en-SG" dirty="0"/>
          </a:p>
          <a:p>
            <a:pPr marL="0" indent="0">
              <a:buNone/>
            </a:pPr>
            <a:r>
              <a:rPr lang="en-SG" dirty="0"/>
              <a:t>5 different classes: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/>
              <a:t>Seizure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 err="1"/>
              <a:t>Tumor</a:t>
            </a:r>
            <a:r>
              <a:rPr lang="en-SG" dirty="0"/>
              <a:t> is near to the EEG scan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 err="1"/>
              <a:t>Tumor</a:t>
            </a:r>
            <a:r>
              <a:rPr lang="en-SG" dirty="0"/>
              <a:t> is far from EEG scan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/>
              <a:t>Eyes close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/>
              <a:t>Eyes open </a:t>
            </a:r>
          </a:p>
          <a:p>
            <a:endParaRPr lang="en-SG" dirty="0"/>
          </a:p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51056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E1F6-FD15-4FFB-A4AA-84DDDB93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Science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29E60-D7F2-41E0-A693-6C054F99F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6097"/>
            <a:ext cx="10515600" cy="1219416"/>
          </a:xfrm>
        </p:spPr>
        <p:txBody>
          <a:bodyPr/>
          <a:lstStyle/>
          <a:p>
            <a:r>
              <a:rPr lang="en-SG" dirty="0"/>
              <a:t>Implement a multi-classification machine learning model to determine the conditions of the patients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C45E38-B1B4-4E80-8EC1-EFE9E4C0C512}"/>
              </a:ext>
            </a:extLst>
          </p:cNvPr>
          <p:cNvSpPr/>
          <p:nvPr/>
        </p:nvSpPr>
        <p:spPr>
          <a:xfrm>
            <a:off x="1154097" y="3506679"/>
            <a:ext cx="1238435" cy="1154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Class 1:</a:t>
            </a:r>
          </a:p>
          <a:p>
            <a:pPr algn="ctr"/>
            <a:r>
              <a:rPr lang="en-SG" dirty="0"/>
              <a:t>Seizure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8ADF77-B046-4D9A-BBFF-232F34CFC764}"/>
              </a:ext>
            </a:extLst>
          </p:cNvPr>
          <p:cNvSpPr/>
          <p:nvPr/>
        </p:nvSpPr>
        <p:spPr>
          <a:xfrm>
            <a:off x="3286217" y="3506679"/>
            <a:ext cx="1445581" cy="1154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Class 2:</a:t>
            </a:r>
          </a:p>
          <a:p>
            <a:pPr algn="ctr"/>
            <a:r>
              <a:rPr lang="en-SG" dirty="0" err="1"/>
              <a:t>Tumor</a:t>
            </a:r>
            <a:r>
              <a:rPr lang="en-SG" dirty="0"/>
              <a:t> near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89A784-8D65-4ADC-8ABA-42BA5BF11F00}"/>
              </a:ext>
            </a:extLst>
          </p:cNvPr>
          <p:cNvSpPr/>
          <p:nvPr/>
        </p:nvSpPr>
        <p:spPr>
          <a:xfrm>
            <a:off x="5462726" y="3506679"/>
            <a:ext cx="1445581" cy="1154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Class 3:</a:t>
            </a:r>
          </a:p>
          <a:p>
            <a:pPr algn="ctr"/>
            <a:r>
              <a:rPr lang="en-SG" dirty="0" err="1"/>
              <a:t>Tumor</a:t>
            </a:r>
            <a:r>
              <a:rPr lang="en-SG" dirty="0"/>
              <a:t> far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43EF43-0A0A-4722-9F0F-7CDBDA20A1B5}"/>
              </a:ext>
            </a:extLst>
          </p:cNvPr>
          <p:cNvSpPr/>
          <p:nvPr/>
        </p:nvSpPr>
        <p:spPr>
          <a:xfrm>
            <a:off x="7639235" y="3506679"/>
            <a:ext cx="1445581" cy="1154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Class 4:</a:t>
            </a:r>
          </a:p>
          <a:p>
            <a:pPr algn="ctr"/>
            <a:r>
              <a:rPr lang="en-SG" dirty="0"/>
              <a:t>Eye closed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91EC7D-82DA-4D33-9159-6FDB9FA397DB}"/>
              </a:ext>
            </a:extLst>
          </p:cNvPr>
          <p:cNvSpPr/>
          <p:nvPr/>
        </p:nvSpPr>
        <p:spPr>
          <a:xfrm>
            <a:off x="9815744" y="3506679"/>
            <a:ext cx="1445581" cy="1154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Class 5:</a:t>
            </a:r>
          </a:p>
          <a:p>
            <a:pPr algn="ctr"/>
            <a:r>
              <a:rPr lang="en-SG" dirty="0"/>
              <a:t>Eye open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1D317013-7E57-414B-8188-10490FA2A1FB}"/>
              </a:ext>
            </a:extLst>
          </p:cNvPr>
          <p:cNvSpPr/>
          <p:nvPr/>
        </p:nvSpPr>
        <p:spPr>
          <a:xfrm rot="5400000">
            <a:off x="4874209" y="3125308"/>
            <a:ext cx="479395" cy="37811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ED909-E0EB-43FE-8973-D64144E23474}"/>
              </a:ext>
            </a:extLst>
          </p:cNvPr>
          <p:cNvSpPr txBox="1"/>
          <p:nvPr/>
        </p:nvSpPr>
        <p:spPr>
          <a:xfrm>
            <a:off x="4463987" y="5360370"/>
            <a:ext cx="1361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err="1"/>
              <a:t>Tumor</a:t>
            </a:r>
            <a:r>
              <a:rPr lang="en-SG" dirty="0"/>
              <a:t> 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69164-B4C8-4E12-B135-89856CF8131D}"/>
              </a:ext>
            </a:extLst>
          </p:cNvPr>
          <p:cNvSpPr txBox="1"/>
          <p:nvPr/>
        </p:nvSpPr>
        <p:spPr>
          <a:xfrm>
            <a:off x="9135122" y="5370989"/>
            <a:ext cx="1361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Sleep Disorder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F2BFD0C-469E-4380-AE5E-97C506157BEC}"/>
              </a:ext>
            </a:extLst>
          </p:cNvPr>
          <p:cNvSpPr/>
          <p:nvPr/>
        </p:nvSpPr>
        <p:spPr>
          <a:xfrm rot="5400000">
            <a:off x="9290112" y="3187451"/>
            <a:ext cx="479395" cy="37811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9A4E94C3-6796-4097-93DD-3FE632EA93EA}"/>
              </a:ext>
            </a:extLst>
          </p:cNvPr>
          <p:cNvSpPr/>
          <p:nvPr/>
        </p:nvSpPr>
        <p:spPr>
          <a:xfrm rot="5400000">
            <a:off x="1533618" y="4396664"/>
            <a:ext cx="479395" cy="12384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EB5492-9D51-4C54-95FD-FC86984C594F}"/>
              </a:ext>
            </a:extLst>
          </p:cNvPr>
          <p:cNvSpPr txBox="1"/>
          <p:nvPr/>
        </p:nvSpPr>
        <p:spPr>
          <a:xfrm>
            <a:off x="1154097" y="5370988"/>
            <a:ext cx="1361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Alarm for Seizure activity</a:t>
            </a:r>
          </a:p>
        </p:txBody>
      </p:sp>
    </p:spTree>
    <p:extLst>
      <p:ext uri="{BB962C8B-B14F-4D97-AF65-F5344CB8AC3E}">
        <p14:creationId xmlns:p14="http://schemas.microsoft.com/office/powerpoint/2010/main" val="1319008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F35B-8434-4306-9BDC-75ADBE7F0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0783EB-FB36-48FE-B7B8-CBE967325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026" y="1436514"/>
            <a:ext cx="6439799" cy="149563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CF980C-0A20-4A54-A17C-0791AFBC0D3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X1-X178: time series data</a:t>
            </a:r>
          </a:p>
          <a:p>
            <a:r>
              <a:rPr lang="en-SG" dirty="0"/>
              <a:t>y: class</a:t>
            </a:r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11,500 rows = 500patients x 23 rows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61382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ipette adding DNA sample to a petri dish">
            <a:extLst>
              <a:ext uri="{FF2B5EF4-FFF2-40B4-BE49-F238E27FC236}">
                <a16:creationId xmlns:a16="http://schemas.microsoft.com/office/drawing/2014/main" id="{3B9D99BB-583A-49B6-BC94-CF4B09B00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6930A8-7B16-44F9-914A-D0FDC4250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SG" sz="5200"/>
              <a:t>Exploratory data analysis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4D7D340-A72B-45BC-8C90-5C72E77F8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906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78B5A1-0BD6-4C2A-BBF9-74D8980B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 series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voltage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DA8A06-A4C3-4669-BA8F-DF9EF9DCE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1520" y="549380"/>
            <a:ext cx="6168767" cy="596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114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704</Words>
  <Application>Microsoft Office PowerPoint</Application>
  <PresentationFormat>Widescreen</PresentationFormat>
  <Paragraphs>212</Paragraphs>
  <Slides>26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Google Sans</vt:lpstr>
      <vt:lpstr>Arial</vt:lpstr>
      <vt:lpstr>Calibri</vt:lpstr>
      <vt:lpstr>Calibri Light</vt:lpstr>
      <vt:lpstr>Office Theme</vt:lpstr>
      <vt:lpstr>Electroencephalography (EEG) Diagnosis</vt:lpstr>
      <vt:lpstr>Content</vt:lpstr>
      <vt:lpstr>Business Problem</vt:lpstr>
      <vt:lpstr>Stakeholders</vt:lpstr>
      <vt:lpstr>Experiments Conducted</vt:lpstr>
      <vt:lpstr>Data Science Problem</vt:lpstr>
      <vt:lpstr>Dataset</vt:lpstr>
      <vt:lpstr>Exploratory data analysis</vt:lpstr>
      <vt:lpstr>Time series  voltage</vt:lpstr>
      <vt:lpstr>Frequency series   power spectral density(psd)</vt:lpstr>
      <vt:lpstr> Types of brain waves </vt:lpstr>
      <vt:lpstr>PowerPoint Presentation</vt:lpstr>
      <vt:lpstr>General Observation</vt:lpstr>
      <vt:lpstr>Machine Learning</vt:lpstr>
      <vt:lpstr>Long short term memory (LSTM)</vt:lpstr>
      <vt:lpstr>Architecture of LSTM</vt:lpstr>
      <vt:lpstr>Result of time series</vt:lpstr>
      <vt:lpstr>Result of frequency series</vt:lpstr>
      <vt:lpstr>Observation</vt:lpstr>
      <vt:lpstr>Modification of objective</vt:lpstr>
      <vt:lpstr>3 Classes model</vt:lpstr>
      <vt:lpstr>Architecture of LSTM</vt:lpstr>
      <vt:lpstr>Accuracy improved!</vt:lpstr>
      <vt:lpstr>Conclusion</vt:lpstr>
      <vt:lpstr>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Electroencephalography (EEG) Diagnosis</dc:title>
  <dc:creator>#KOH SHAO MING#</dc:creator>
  <cp:lastModifiedBy>#KOH SHAO MING#</cp:lastModifiedBy>
  <cp:revision>23</cp:revision>
  <dcterms:created xsi:type="dcterms:W3CDTF">2021-11-29T12:35:46Z</dcterms:created>
  <dcterms:modified xsi:type="dcterms:W3CDTF">2021-11-30T02:27:50Z</dcterms:modified>
</cp:coreProperties>
</file>